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4"/>
    <p:sldMasterId id="2147483675" r:id="rId5"/>
  </p:sldMasterIdLst>
  <p:notesMasterIdLst>
    <p:notesMasterId r:id="rId60"/>
  </p:notesMasterIdLst>
  <p:sldIdLst>
    <p:sldId id="258" r:id="rId6"/>
    <p:sldId id="259" r:id="rId7"/>
    <p:sldId id="260" r:id="rId8"/>
    <p:sldId id="323" r:id="rId9"/>
    <p:sldId id="324" r:id="rId10"/>
    <p:sldId id="325" r:id="rId11"/>
    <p:sldId id="264" r:id="rId12"/>
    <p:sldId id="344" r:id="rId13"/>
    <p:sldId id="265" r:id="rId14"/>
    <p:sldId id="326" r:id="rId15"/>
    <p:sldId id="328" r:id="rId16"/>
    <p:sldId id="329" r:id="rId17"/>
    <p:sldId id="345" r:id="rId18"/>
    <p:sldId id="346" r:id="rId19"/>
    <p:sldId id="315" r:id="rId20"/>
    <p:sldId id="331" r:id="rId21"/>
    <p:sldId id="332" r:id="rId22"/>
    <p:sldId id="270" r:id="rId23"/>
    <p:sldId id="333" r:id="rId24"/>
    <p:sldId id="334" r:id="rId25"/>
    <p:sldId id="335" r:id="rId26"/>
    <p:sldId id="276" r:id="rId27"/>
    <p:sldId id="336" r:id="rId28"/>
    <p:sldId id="282" r:id="rId29"/>
    <p:sldId id="283" r:id="rId30"/>
    <p:sldId id="337" r:id="rId31"/>
    <p:sldId id="338" r:id="rId32"/>
    <p:sldId id="339" r:id="rId33"/>
    <p:sldId id="347" r:id="rId34"/>
    <p:sldId id="340" r:id="rId35"/>
    <p:sldId id="348" r:id="rId36"/>
    <p:sldId id="288" r:id="rId37"/>
    <p:sldId id="278" r:id="rId38"/>
    <p:sldId id="279" r:id="rId39"/>
    <p:sldId id="319" r:id="rId40"/>
    <p:sldId id="291" r:id="rId41"/>
    <p:sldId id="308" r:id="rId42"/>
    <p:sldId id="342" r:id="rId43"/>
    <p:sldId id="343" r:id="rId44"/>
    <p:sldId id="293" r:id="rId45"/>
    <p:sldId id="294" r:id="rId46"/>
    <p:sldId id="305" r:id="rId47"/>
    <p:sldId id="295" r:id="rId48"/>
    <p:sldId id="296" r:id="rId49"/>
    <p:sldId id="310" r:id="rId50"/>
    <p:sldId id="311" r:id="rId51"/>
    <p:sldId id="320" r:id="rId52"/>
    <p:sldId id="321" r:id="rId53"/>
    <p:sldId id="322" r:id="rId54"/>
    <p:sldId id="298" r:id="rId55"/>
    <p:sldId id="341" r:id="rId56"/>
    <p:sldId id="349" r:id="rId57"/>
    <p:sldId id="313" r:id="rId58"/>
    <p:sldId id="31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E28245-70E0-4355-A7D4-8AD3276D794E}" v="16" dt="2022-03-08T18:58:35.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18"/>
    <p:restoredTop sz="62925" autoAdjust="0"/>
  </p:normalViewPr>
  <p:slideViewPr>
    <p:cSldViewPr snapToGrid="0" snapToObjects="1">
      <p:cViewPr varScale="1">
        <p:scale>
          <a:sx n="82" d="100"/>
          <a:sy n="82" d="100"/>
        </p:scale>
        <p:origin x="169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Prentice" userId="e1173d76-89d8-400a-ba15-47aee361f634" providerId="ADAL" clId="{03E28245-70E0-4355-A7D4-8AD3276D794E}"/>
    <pc:docChg chg="undo custSel addSld delSld modSld delMainMaster">
      <pc:chgData name="Erin Prentice" userId="e1173d76-89d8-400a-ba15-47aee361f634" providerId="ADAL" clId="{03E28245-70E0-4355-A7D4-8AD3276D794E}" dt="2022-03-08T20:50:02.829" v="4176" actId="20577"/>
      <pc:docMkLst>
        <pc:docMk/>
      </pc:docMkLst>
      <pc:sldChg chg="modSp mod modClrScheme chgLayout">
        <pc:chgData name="Erin Prentice" userId="e1173d76-89d8-400a-ba15-47aee361f634" providerId="ADAL" clId="{03E28245-70E0-4355-A7D4-8AD3276D794E}" dt="2022-03-08T18:59:17.756" v="3925" actId="700"/>
        <pc:sldMkLst>
          <pc:docMk/>
          <pc:sldMk cId="421810859" sldId="258"/>
        </pc:sldMkLst>
        <pc:spChg chg="mod ord">
          <ac:chgData name="Erin Prentice" userId="e1173d76-89d8-400a-ba15-47aee361f634" providerId="ADAL" clId="{03E28245-70E0-4355-A7D4-8AD3276D794E}" dt="2022-03-08T18:59:17.756" v="3925" actId="700"/>
          <ac:spMkLst>
            <pc:docMk/>
            <pc:sldMk cId="421810859" sldId="258"/>
            <ac:spMk id="2" creationId="{5D46C76B-C0D4-4B70-B250-01790DA760FA}"/>
          </ac:spMkLst>
        </pc:spChg>
        <pc:spChg chg="mod ord">
          <ac:chgData name="Erin Prentice" userId="e1173d76-89d8-400a-ba15-47aee361f634" providerId="ADAL" clId="{03E28245-70E0-4355-A7D4-8AD3276D794E}" dt="2022-03-08T18:59:17.756" v="3925" actId="700"/>
          <ac:spMkLst>
            <pc:docMk/>
            <pc:sldMk cId="421810859" sldId="258"/>
            <ac:spMk id="3" creationId="{F9151B6D-2D84-4040-9BD1-00338560EAE2}"/>
          </ac:spMkLst>
        </pc:spChg>
        <pc:spChg chg="mod ord">
          <ac:chgData name="Erin Prentice" userId="e1173d76-89d8-400a-ba15-47aee361f634" providerId="ADAL" clId="{03E28245-70E0-4355-A7D4-8AD3276D794E}" dt="2022-03-08T18:59:17.756" v="3925" actId="700"/>
          <ac:spMkLst>
            <pc:docMk/>
            <pc:sldMk cId="421810859" sldId="258"/>
            <ac:spMk id="4" creationId="{BE445407-E652-41C6-8EB7-32A6ACC09D0A}"/>
          </ac:spMkLst>
        </pc:spChg>
        <pc:spChg chg="mod ord">
          <ac:chgData name="Erin Prentice" userId="e1173d76-89d8-400a-ba15-47aee361f634" providerId="ADAL" clId="{03E28245-70E0-4355-A7D4-8AD3276D794E}" dt="2022-03-08T18:59:17.756" v="3925" actId="700"/>
          <ac:spMkLst>
            <pc:docMk/>
            <pc:sldMk cId="421810859" sldId="258"/>
            <ac:spMk id="5" creationId="{76F73BC1-6436-4EDD-9742-DF90E6EE24B8}"/>
          </ac:spMkLst>
        </pc:spChg>
        <pc:spChg chg="mod ord">
          <ac:chgData name="Erin Prentice" userId="e1173d76-89d8-400a-ba15-47aee361f634" providerId="ADAL" clId="{03E28245-70E0-4355-A7D4-8AD3276D794E}" dt="2022-03-08T18:59:17.756" v="3925" actId="700"/>
          <ac:spMkLst>
            <pc:docMk/>
            <pc:sldMk cId="421810859" sldId="258"/>
            <ac:spMk id="6" creationId="{BFBE992D-7AB8-4604-A51A-401D74E32346}"/>
          </ac:spMkLst>
        </pc:spChg>
      </pc:sldChg>
      <pc:sldChg chg="modSp mod">
        <pc:chgData name="Erin Prentice" userId="e1173d76-89d8-400a-ba15-47aee361f634" providerId="ADAL" clId="{03E28245-70E0-4355-A7D4-8AD3276D794E}" dt="2022-03-07T16:51:46.211" v="2235" actId="20577"/>
        <pc:sldMkLst>
          <pc:docMk/>
          <pc:sldMk cId="3859689388" sldId="259"/>
        </pc:sldMkLst>
        <pc:spChg chg="mod">
          <ac:chgData name="Erin Prentice" userId="e1173d76-89d8-400a-ba15-47aee361f634" providerId="ADAL" clId="{03E28245-70E0-4355-A7D4-8AD3276D794E}" dt="2022-03-07T16:51:46.211" v="2235" actId="20577"/>
          <ac:spMkLst>
            <pc:docMk/>
            <pc:sldMk cId="3859689388" sldId="259"/>
            <ac:spMk id="8" creationId="{F0AB386F-28CC-4BEB-A1CD-1CBD421F04E6}"/>
          </ac:spMkLst>
        </pc:spChg>
      </pc:sldChg>
      <pc:sldChg chg="modSp mod">
        <pc:chgData name="Erin Prentice" userId="e1173d76-89d8-400a-ba15-47aee361f634" providerId="ADAL" clId="{03E28245-70E0-4355-A7D4-8AD3276D794E}" dt="2022-03-07T16:51:58.654" v="2238" actId="20577"/>
        <pc:sldMkLst>
          <pc:docMk/>
          <pc:sldMk cId="1481369355" sldId="260"/>
        </pc:sldMkLst>
        <pc:spChg chg="mod">
          <ac:chgData name="Erin Prentice" userId="e1173d76-89d8-400a-ba15-47aee361f634" providerId="ADAL" clId="{03E28245-70E0-4355-A7D4-8AD3276D794E}" dt="2022-03-07T16:51:58.654" v="2238" actId="20577"/>
          <ac:spMkLst>
            <pc:docMk/>
            <pc:sldMk cId="1481369355" sldId="260"/>
            <ac:spMk id="5" creationId="{2EB57F66-FDFF-4389-BBB2-BA1000109677}"/>
          </ac:spMkLst>
        </pc:spChg>
      </pc:sldChg>
      <pc:sldChg chg="addSp modSp mod">
        <pc:chgData name="Erin Prentice" userId="e1173d76-89d8-400a-ba15-47aee361f634" providerId="ADAL" clId="{03E28245-70E0-4355-A7D4-8AD3276D794E}" dt="2022-03-07T17:14:27.942" v="2479" actId="20577"/>
        <pc:sldMkLst>
          <pc:docMk/>
          <pc:sldMk cId="0" sldId="264"/>
        </pc:sldMkLst>
        <pc:spChg chg="mod">
          <ac:chgData name="Erin Prentice" userId="e1173d76-89d8-400a-ba15-47aee361f634" providerId="ADAL" clId="{03E28245-70E0-4355-A7D4-8AD3276D794E}" dt="2022-03-07T16:53:01.726" v="2252" actId="2711"/>
          <ac:spMkLst>
            <pc:docMk/>
            <pc:sldMk cId="0" sldId="264"/>
            <ac:spMk id="20482" creationId="{912318A4-4980-473B-82FD-76E749FE83FE}"/>
          </ac:spMkLst>
        </pc:spChg>
        <pc:spChg chg="mod">
          <ac:chgData name="Erin Prentice" userId="e1173d76-89d8-400a-ba15-47aee361f634" providerId="ADAL" clId="{03E28245-70E0-4355-A7D4-8AD3276D794E}" dt="2022-03-07T17:14:27.942" v="2479" actId="20577"/>
          <ac:spMkLst>
            <pc:docMk/>
            <pc:sldMk cId="0" sldId="264"/>
            <ac:spMk id="20483" creationId="{E2FB25DF-DA5D-4917-A9AD-951902120D32}"/>
          </ac:spMkLst>
        </pc:spChg>
        <pc:picChg chg="add mod">
          <ac:chgData name="Erin Prentice" userId="e1173d76-89d8-400a-ba15-47aee361f634" providerId="ADAL" clId="{03E28245-70E0-4355-A7D4-8AD3276D794E}" dt="2022-03-07T17:01:28.609" v="2256" actId="1076"/>
          <ac:picMkLst>
            <pc:docMk/>
            <pc:sldMk cId="0" sldId="264"/>
            <ac:picMk id="3" creationId="{35B30FCC-74F4-4CD8-862A-76B57824E668}"/>
          </ac:picMkLst>
        </pc:picChg>
      </pc:sldChg>
      <pc:sldChg chg="addSp modSp mod">
        <pc:chgData name="Erin Prentice" userId="e1173d76-89d8-400a-ba15-47aee361f634" providerId="ADAL" clId="{03E28245-70E0-4355-A7D4-8AD3276D794E}" dt="2022-03-07T20:44:44.664" v="2675" actId="14100"/>
        <pc:sldMkLst>
          <pc:docMk/>
          <pc:sldMk cId="0" sldId="265"/>
        </pc:sldMkLst>
        <pc:spChg chg="mod">
          <ac:chgData name="Erin Prentice" userId="e1173d76-89d8-400a-ba15-47aee361f634" providerId="ADAL" clId="{03E28245-70E0-4355-A7D4-8AD3276D794E}" dt="2022-03-07T20:37:24.710" v="2663" actId="2711"/>
          <ac:spMkLst>
            <pc:docMk/>
            <pc:sldMk cId="0" sldId="265"/>
            <ac:spMk id="22530" creationId="{90A7FF06-D4D1-4BB2-9850-B54A012BD395}"/>
          </ac:spMkLst>
        </pc:spChg>
        <pc:spChg chg="mod">
          <ac:chgData name="Erin Prentice" userId="e1173d76-89d8-400a-ba15-47aee361f634" providerId="ADAL" clId="{03E28245-70E0-4355-A7D4-8AD3276D794E}" dt="2022-03-07T20:44:40.775" v="2672" actId="14100"/>
          <ac:spMkLst>
            <pc:docMk/>
            <pc:sldMk cId="0" sldId="265"/>
            <ac:spMk id="22531" creationId="{DF675270-59F6-48E1-92A6-DBDE4884F542}"/>
          </ac:spMkLst>
        </pc:spChg>
        <pc:picChg chg="add mod">
          <ac:chgData name="Erin Prentice" userId="e1173d76-89d8-400a-ba15-47aee361f634" providerId="ADAL" clId="{03E28245-70E0-4355-A7D4-8AD3276D794E}" dt="2022-03-07T20:44:41.784" v="2673" actId="1076"/>
          <ac:picMkLst>
            <pc:docMk/>
            <pc:sldMk cId="0" sldId="265"/>
            <ac:picMk id="2" creationId="{69DB8D5D-8C5A-4052-AA30-445A05000059}"/>
          </ac:picMkLst>
        </pc:picChg>
        <pc:picChg chg="add mod">
          <ac:chgData name="Erin Prentice" userId="e1173d76-89d8-400a-ba15-47aee361f634" providerId="ADAL" clId="{03E28245-70E0-4355-A7D4-8AD3276D794E}" dt="2022-03-07T20:44:44.664" v="2675" actId="14100"/>
          <ac:picMkLst>
            <pc:docMk/>
            <pc:sldMk cId="0" sldId="265"/>
            <ac:picMk id="3" creationId="{7F6284B2-8C2A-456D-99DB-EABED92B2205}"/>
          </ac:picMkLst>
        </pc:picChg>
      </pc:sldChg>
      <pc:sldChg chg="modSp mod">
        <pc:chgData name="Erin Prentice" userId="e1173d76-89d8-400a-ba15-47aee361f634" providerId="ADAL" clId="{03E28245-70E0-4355-A7D4-8AD3276D794E}" dt="2022-03-08T17:18:17.321" v="3770" actId="15"/>
        <pc:sldMkLst>
          <pc:docMk/>
          <pc:sldMk cId="0" sldId="270"/>
        </pc:sldMkLst>
        <pc:spChg chg="mod">
          <ac:chgData name="Erin Prentice" userId="e1173d76-89d8-400a-ba15-47aee361f634" providerId="ADAL" clId="{03E28245-70E0-4355-A7D4-8AD3276D794E}" dt="2022-03-08T17:17:32.195" v="3754" actId="20577"/>
          <ac:spMkLst>
            <pc:docMk/>
            <pc:sldMk cId="0" sldId="270"/>
            <ac:spMk id="39938" creationId="{3194CD16-FCC4-42A4-8C40-032EFB499F9C}"/>
          </ac:spMkLst>
        </pc:spChg>
        <pc:spChg chg="mod">
          <ac:chgData name="Erin Prentice" userId="e1173d76-89d8-400a-ba15-47aee361f634" providerId="ADAL" clId="{03E28245-70E0-4355-A7D4-8AD3276D794E}" dt="2022-03-08T17:18:17.321" v="3770" actId="15"/>
          <ac:spMkLst>
            <pc:docMk/>
            <pc:sldMk cId="0" sldId="270"/>
            <ac:spMk id="39939" creationId="{6405288F-AFE5-4CBB-8412-5E958D062A47}"/>
          </ac:spMkLst>
        </pc:spChg>
      </pc:sldChg>
      <pc:sldChg chg="del modNotesTx">
        <pc:chgData name="Erin Prentice" userId="e1173d76-89d8-400a-ba15-47aee361f634" providerId="ADAL" clId="{03E28245-70E0-4355-A7D4-8AD3276D794E}" dt="2022-03-08T17:13:39.742" v="3588" actId="47"/>
        <pc:sldMkLst>
          <pc:docMk/>
          <pc:sldMk cId="0" sldId="271"/>
        </pc:sldMkLst>
      </pc:sldChg>
      <pc:sldChg chg="modSp mod modClrScheme chgLayout">
        <pc:chgData name="Erin Prentice" userId="e1173d76-89d8-400a-ba15-47aee361f634" providerId="ADAL" clId="{03E28245-70E0-4355-A7D4-8AD3276D794E}" dt="2022-03-07T16:51:15.395" v="2231" actId="700"/>
        <pc:sldMkLst>
          <pc:docMk/>
          <pc:sldMk cId="0" sldId="278"/>
        </pc:sldMkLst>
        <pc:spChg chg="mod ord">
          <ac:chgData name="Erin Prentice" userId="e1173d76-89d8-400a-ba15-47aee361f634" providerId="ADAL" clId="{03E28245-70E0-4355-A7D4-8AD3276D794E}" dt="2022-03-07T16:51:15.395" v="2231" actId="700"/>
          <ac:spMkLst>
            <pc:docMk/>
            <pc:sldMk cId="0" sldId="278"/>
            <ac:spMk id="2" creationId="{57F86D66-DF70-4C6E-AC7A-1BE66CC193C1}"/>
          </ac:spMkLst>
        </pc:spChg>
        <pc:spChg chg="mod ord">
          <ac:chgData name="Erin Prentice" userId="e1173d76-89d8-400a-ba15-47aee361f634" providerId="ADAL" clId="{03E28245-70E0-4355-A7D4-8AD3276D794E}" dt="2022-03-07T16:51:15.395" v="2231" actId="700"/>
          <ac:spMkLst>
            <pc:docMk/>
            <pc:sldMk cId="0" sldId="278"/>
            <ac:spMk id="72706" creationId="{2D7FFCE9-77B4-41B0-B0C3-9403BE81108C}"/>
          </ac:spMkLst>
        </pc:spChg>
      </pc:sldChg>
      <pc:sldChg chg="modSp mod">
        <pc:chgData name="Erin Prentice" userId="e1173d76-89d8-400a-ba15-47aee361f634" providerId="ADAL" clId="{03E28245-70E0-4355-A7D4-8AD3276D794E}" dt="2022-03-08T20:46:52.694" v="3982" actId="1076"/>
        <pc:sldMkLst>
          <pc:docMk/>
          <pc:sldMk cId="0" sldId="279"/>
        </pc:sldMkLst>
        <pc:spChg chg="mod">
          <ac:chgData name="Erin Prentice" userId="e1173d76-89d8-400a-ba15-47aee361f634" providerId="ADAL" clId="{03E28245-70E0-4355-A7D4-8AD3276D794E}" dt="2022-03-07T16:14:40.365" v="444" actId="404"/>
          <ac:spMkLst>
            <pc:docMk/>
            <pc:sldMk cId="0" sldId="279"/>
            <ac:spMk id="74754" creationId="{8F3F3EA3-A49A-490F-A6AB-E35CE7C64B47}"/>
          </ac:spMkLst>
        </pc:spChg>
        <pc:spChg chg="mod">
          <ac:chgData name="Erin Prentice" userId="e1173d76-89d8-400a-ba15-47aee361f634" providerId="ADAL" clId="{03E28245-70E0-4355-A7D4-8AD3276D794E}" dt="2022-03-08T20:46:52.694" v="3982" actId="1076"/>
          <ac:spMkLst>
            <pc:docMk/>
            <pc:sldMk cId="0" sldId="279"/>
            <ac:spMk id="74755" creationId="{6EE8CAB3-EA54-4342-838C-33FE1E1738EA}"/>
          </ac:spMkLst>
        </pc:spChg>
        <pc:spChg chg="mod">
          <ac:chgData name="Erin Prentice" userId="e1173d76-89d8-400a-ba15-47aee361f634" providerId="ADAL" clId="{03E28245-70E0-4355-A7D4-8AD3276D794E}" dt="2022-03-08T20:46:37.733" v="3980" actId="1076"/>
          <ac:spMkLst>
            <pc:docMk/>
            <pc:sldMk cId="0" sldId="279"/>
            <ac:spMk id="74756" creationId="{170C1E68-9E05-43D4-9446-A4A8837FD5FD}"/>
          </ac:spMkLst>
        </pc:spChg>
        <pc:spChg chg="mod">
          <ac:chgData name="Erin Prentice" userId="e1173d76-89d8-400a-ba15-47aee361f634" providerId="ADAL" clId="{03E28245-70E0-4355-A7D4-8AD3276D794E}" dt="2022-03-07T16:34:58.993" v="1692" actId="2711"/>
          <ac:spMkLst>
            <pc:docMk/>
            <pc:sldMk cId="0" sldId="279"/>
            <ac:spMk id="74757" creationId="{5AB233EC-0C32-44BC-B2B5-1B2F1BCD13A0}"/>
          </ac:spMkLst>
        </pc:spChg>
      </pc:sldChg>
      <pc:sldChg chg="modSp mod">
        <pc:chgData name="Erin Prentice" userId="e1173d76-89d8-400a-ba15-47aee361f634" providerId="ADAL" clId="{03E28245-70E0-4355-A7D4-8AD3276D794E}" dt="2022-03-08T18:55:45.358" v="3852" actId="403"/>
        <pc:sldMkLst>
          <pc:docMk/>
          <pc:sldMk cId="0" sldId="282"/>
        </pc:sldMkLst>
        <pc:spChg chg="mod">
          <ac:chgData name="Erin Prentice" userId="e1173d76-89d8-400a-ba15-47aee361f634" providerId="ADAL" clId="{03E28245-70E0-4355-A7D4-8AD3276D794E}" dt="2022-03-08T18:55:40.523" v="3849" actId="2711"/>
          <ac:spMkLst>
            <pc:docMk/>
            <pc:sldMk cId="0" sldId="282"/>
            <ac:spMk id="54274" creationId="{EC3F623E-FBA1-4F22-B5C8-41F032FFF21D}"/>
          </ac:spMkLst>
        </pc:spChg>
        <pc:spChg chg="mod">
          <ac:chgData name="Erin Prentice" userId="e1173d76-89d8-400a-ba15-47aee361f634" providerId="ADAL" clId="{03E28245-70E0-4355-A7D4-8AD3276D794E}" dt="2022-03-08T18:55:45.358" v="3852" actId="403"/>
          <ac:spMkLst>
            <pc:docMk/>
            <pc:sldMk cId="0" sldId="282"/>
            <ac:spMk id="54275" creationId="{ECECFDCF-907C-45EB-B185-318A3158C69E}"/>
          </ac:spMkLst>
        </pc:spChg>
      </pc:sldChg>
      <pc:sldChg chg="modSp mod">
        <pc:chgData name="Erin Prentice" userId="e1173d76-89d8-400a-ba15-47aee361f634" providerId="ADAL" clId="{03E28245-70E0-4355-A7D4-8AD3276D794E}" dt="2022-03-08T18:56:32.739" v="3864" actId="403"/>
        <pc:sldMkLst>
          <pc:docMk/>
          <pc:sldMk cId="0" sldId="283"/>
        </pc:sldMkLst>
        <pc:spChg chg="mod">
          <ac:chgData name="Erin Prentice" userId="e1173d76-89d8-400a-ba15-47aee361f634" providerId="ADAL" clId="{03E28245-70E0-4355-A7D4-8AD3276D794E}" dt="2022-03-08T18:56:27.463" v="3862" actId="2711"/>
          <ac:spMkLst>
            <pc:docMk/>
            <pc:sldMk cId="0" sldId="283"/>
            <ac:spMk id="3" creationId="{58EA59C1-6BDB-4B21-B00E-77AAA72FF1E3}"/>
          </ac:spMkLst>
        </pc:spChg>
        <pc:spChg chg="mod">
          <ac:chgData name="Erin Prentice" userId="e1173d76-89d8-400a-ba15-47aee361f634" providerId="ADAL" clId="{03E28245-70E0-4355-A7D4-8AD3276D794E}" dt="2022-03-08T18:56:32.739" v="3864" actId="403"/>
          <ac:spMkLst>
            <pc:docMk/>
            <pc:sldMk cId="0" sldId="283"/>
            <ac:spMk id="56322" creationId="{85F47C66-127E-498D-9A58-AC58045959CC}"/>
          </ac:spMkLst>
        </pc:spChg>
      </pc:sldChg>
      <pc:sldChg chg="delSp del">
        <pc:chgData name="Erin Prentice" userId="e1173d76-89d8-400a-ba15-47aee361f634" providerId="ADAL" clId="{03E28245-70E0-4355-A7D4-8AD3276D794E}" dt="2022-03-08T18:57:29.758" v="3894" actId="47"/>
        <pc:sldMkLst>
          <pc:docMk/>
          <pc:sldMk cId="0" sldId="286"/>
        </pc:sldMkLst>
        <pc:picChg chg="del">
          <ac:chgData name="Erin Prentice" userId="e1173d76-89d8-400a-ba15-47aee361f634" providerId="ADAL" clId="{03E28245-70E0-4355-A7D4-8AD3276D794E}" dt="2022-03-08T18:57:27.341" v="3893" actId="21"/>
          <ac:picMkLst>
            <pc:docMk/>
            <pc:sldMk cId="0" sldId="286"/>
            <ac:picMk id="64516" creationId="{0DC87817-CB74-4FE6-A688-1A7C2CAEC0C2}"/>
          </ac:picMkLst>
        </pc:picChg>
      </pc:sldChg>
      <pc:sldChg chg="modSp mod">
        <pc:chgData name="Erin Prentice" userId="e1173d76-89d8-400a-ba15-47aee361f634" providerId="ADAL" clId="{03E28245-70E0-4355-A7D4-8AD3276D794E}" dt="2022-03-08T18:59:06.955" v="3924" actId="403"/>
        <pc:sldMkLst>
          <pc:docMk/>
          <pc:sldMk cId="0" sldId="288"/>
        </pc:sldMkLst>
        <pc:spChg chg="mod">
          <ac:chgData name="Erin Prentice" userId="e1173d76-89d8-400a-ba15-47aee361f634" providerId="ADAL" clId="{03E28245-70E0-4355-A7D4-8AD3276D794E}" dt="2022-03-08T18:59:06.955" v="3924" actId="403"/>
          <ac:spMkLst>
            <pc:docMk/>
            <pc:sldMk cId="0" sldId="288"/>
            <ac:spMk id="3" creationId="{9893F7AB-C972-47B3-94CF-2662B9C2FE68}"/>
          </ac:spMkLst>
        </pc:spChg>
        <pc:spChg chg="mod">
          <ac:chgData name="Erin Prentice" userId="e1173d76-89d8-400a-ba15-47aee361f634" providerId="ADAL" clId="{03E28245-70E0-4355-A7D4-8AD3276D794E}" dt="2022-03-08T18:59:01.803" v="3921" actId="2711"/>
          <ac:spMkLst>
            <pc:docMk/>
            <pc:sldMk cId="0" sldId="288"/>
            <ac:spMk id="70658" creationId="{2FF01278-62B6-4924-8B5E-D0092DF9F1D9}"/>
          </ac:spMkLst>
        </pc:spChg>
      </pc:sldChg>
      <pc:sldChg chg="modSp del mod">
        <pc:chgData name="Erin Prentice" userId="e1173d76-89d8-400a-ba15-47aee361f634" providerId="ADAL" clId="{03E28245-70E0-4355-A7D4-8AD3276D794E}" dt="2022-03-07T16:33:34.663" v="1672" actId="2696"/>
        <pc:sldMkLst>
          <pc:docMk/>
          <pc:sldMk cId="0" sldId="289"/>
        </pc:sldMkLst>
        <pc:spChg chg="mod">
          <ac:chgData name="Erin Prentice" userId="e1173d76-89d8-400a-ba15-47aee361f634" providerId="ADAL" clId="{03E28245-70E0-4355-A7D4-8AD3276D794E}" dt="2022-03-07T16:28:57.949" v="1279" actId="2711"/>
          <ac:spMkLst>
            <pc:docMk/>
            <pc:sldMk cId="0" sldId="289"/>
            <ac:spMk id="82946" creationId="{BC7DF496-D642-485D-B7F6-05F562DE9710}"/>
          </ac:spMkLst>
        </pc:spChg>
        <pc:spChg chg="mod">
          <ac:chgData name="Erin Prentice" userId="e1173d76-89d8-400a-ba15-47aee361f634" providerId="ADAL" clId="{03E28245-70E0-4355-A7D4-8AD3276D794E}" dt="2022-03-07T16:29:05.456" v="1280" actId="15"/>
          <ac:spMkLst>
            <pc:docMk/>
            <pc:sldMk cId="0" sldId="289"/>
            <ac:spMk id="82947" creationId="{6C190107-CBD2-4624-BEF9-BEBEAB633EF2}"/>
          </ac:spMkLst>
        </pc:spChg>
      </pc:sldChg>
      <pc:sldChg chg="modSp mod">
        <pc:chgData name="Erin Prentice" userId="e1173d76-89d8-400a-ba15-47aee361f634" providerId="ADAL" clId="{03E28245-70E0-4355-A7D4-8AD3276D794E}" dt="2022-03-07T16:34:32.066" v="1688" actId="2711"/>
        <pc:sldMkLst>
          <pc:docMk/>
          <pc:sldMk cId="0" sldId="291"/>
        </pc:sldMkLst>
        <pc:spChg chg="mod">
          <ac:chgData name="Erin Prentice" userId="e1173d76-89d8-400a-ba15-47aee361f634" providerId="ADAL" clId="{03E28245-70E0-4355-A7D4-8AD3276D794E}" dt="2022-03-07T16:34:32.066" v="1688" actId="2711"/>
          <ac:spMkLst>
            <pc:docMk/>
            <pc:sldMk cId="0" sldId="291"/>
            <ac:spMk id="4" creationId="{DDA0357F-A838-408F-ACCF-6F056A8EB3CF}"/>
          </ac:spMkLst>
        </pc:spChg>
        <pc:spChg chg="mod">
          <ac:chgData name="Erin Prentice" userId="e1173d76-89d8-400a-ba15-47aee361f634" providerId="ADAL" clId="{03E28245-70E0-4355-A7D4-8AD3276D794E}" dt="2022-03-07T16:34:20.118" v="1687" actId="404"/>
          <ac:spMkLst>
            <pc:docMk/>
            <pc:sldMk cId="0" sldId="291"/>
            <ac:spMk id="78850" creationId="{BB0A2D7E-8678-4A5A-ACDE-63135A170FF8}"/>
          </ac:spMkLst>
        </pc:spChg>
      </pc:sldChg>
      <pc:sldChg chg="addSp modSp mod">
        <pc:chgData name="Erin Prentice" userId="e1173d76-89d8-400a-ba15-47aee361f634" providerId="ADAL" clId="{03E28245-70E0-4355-A7D4-8AD3276D794E}" dt="2022-03-08T20:45:49.321" v="3977" actId="1076"/>
        <pc:sldMkLst>
          <pc:docMk/>
          <pc:sldMk cId="0" sldId="293"/>
        </pc:sldMkLst>
        <pc:spChg chg="mod">
          <ac:chgData name="Erin Prentice" userId="e1173d76-89d8-400a-ba15-47aee361f634" providerId="ADAL" clId="{03E28245-70E0-4355-A7D4-8AD3276D794E}" dt="2022-03-08T20:45:40.072" v="3974" actId="27636"/>
          <ac:spMkLst>
            <pc:docMk/>
            <pc:sldMk cId="0" sldId="293"/>
            <ac:spMk id="2" creationId="{91EFB052-8D62-44D4-B1F7-5CFB768E8B17}"/>
          </ac:spMkLst>
        </pc:spChg>
        <pc:spChg chg="mod">
          <ac:chgData name="Erin Prentice" userId="e1173d76-89d8-400a-ba15-47aee361f634" providerId="ADAL" clId="{03E28245-70E0-4355-A7D4-8AD3276D794E}" dt="2022-03-07T16:50:26.024" v="2228" actId="27636"/>
          <ac:spMkLst>
            <pc:docMk/>
            <pc:sldMk cId="0" sldId="293"/>
            <ac:spMk id="84994" creationId="{14915813-E387-484B-B35B-80F7350A4FB0}"/>
          </ac:spMkLst>
        </pc:spChg>
        <pc:picChg chg="add mod">
          <ac:chgData name="Erin Prentice" userId="e1173d76-89d8-400a-ba15-47aee361f634" providerId="ADAL" clId="{03E28245-70E0-4355-A7D4-8AD3276D794E}" dt="2022-03-08T20:45:49.321" v="3977" actId="1076"/>
          <ac:picMkLst>
            <pc:docMk/>
            <pc:sldMk cId="0" sldId="293"/>
            <ac:picMk id="4" creationId="{9409F1A7-4A59-4181-9792-E93ECB568966}"/>
          </ac:picMkLst>
        </pc:picChg>
      </pc:sldChg>
      <pc:sldChg chg="addSp delSp modSp mod">
        <pc:chgData name="Erin Prentice" userId="e1173d76-89d8-400a-ba15-47aee361f634" providerId="ADAL" clId="{03E28245-70E0-4355-A7D4-8AD3276D794E}" dt="2022-03-08T20:45:33.355" v="3968" actId="27636"/>
        <pc:sldMkLst>
          <pc:docMk/>
          <pc:sldMk cId="0" sldId="294"/>
        </pc:sldMkLst>
        <pc:spChg chg="mod">
          <ac:chgData name="Erin Prentice" userId="e1173d76-89d8-400a-ba15-47aee361f634" providerId="ADAL" clId="{03E28245-70E0-4355-A7D4-8AD3276D794E}" dt="2022-03-07T16:35:52.354" v="1698"/>
          <ac:spMkLst>
            <pc:docMk/>
            <pc:sldMk cId="0" sldId="294"/>
            <ac:spMk id="2" creationId="{372CAD74-2EAE-4B06-9B57-A525FA3BEEF4}"/>
          </ac:spMkLst>
        </pc:spChg>
        <pc:spChg chg="mod">
          <ac:chgData name="Erin Prentice" userId="e1173d76-89d8-400a-ba15-47aee361f634" providerId="ADAL" clId="{03E28245-70E0-4355-A7D4-8AD3276D794E}" dt="2022-03-08T20:45:33.355" v="3968" actId="27636"/>
          <ac:spMkLst>
            <pc:docMk/>
            <pc:sldMk cId="0" sldId="294"/>
            <ac:spMk id="87043" creationId="{22B33C98-8390-46BB-B0FC-CC61791FB7CC}"/>
          </ac:spMkLst>
        </pc:spChg>
        <pc:picChg chg="add del mod">
          <ac:chgData name="Erin Prentice" userId="e1173d76-89d8-400a-ba15-47aee361f634" providerId="ADAL" clId="{03E28245-70E0-4355-A7D4-8AD3276D794E}" dt="2022-03-07T16:37:30.147" v="1709" actId="478"/>
          <ac:picMkLst>
            <pc:docMk/>
            <pc:sldMk cId="0" sldId="294"/>
            <ac:picMk id="4" creationId="{547DB282-BDB6-4487-BAD1-43CE0C8C328A}"/>
          </ac:picMkLst>
        </pc:picChg>
        <pc:picChg chg="add mod">
          <ac:chgData name="Erin Prentice" userId="e1173d76-89d8-400a-ba15-47aee361f634" providerId="ADAL" clId="{03E28245-70E0-4355-A7D4-8AD3276D794E}" dt="2022-03-07T16:40:40.594" v="1729" actId="14100"/>
          <ac:picMkLst>
            <pc:docMk/>
            <pc:sldMk cId="0" sldId="294"/>
            <ac:picMk id="6" creationId="{A6E2701D-ADAD-44A7-BEEB-33BEA67EBB55}"/>
          </ac:picMkLst>
        </pc:picChg>
        <pc:picChg chg="add mod">
          <ac:chgData name="Erin Prentice" userId="e1173d76-89d8-400a-ba15-47aee361f634" providerId="ADAL" clId="{03E28245-70E0-4355-A7D4-8AD3276D794E}" dt="2022-03-07T16:40:35.793" v="1728" actId="1076"/>
          <ac:picMkLst>
            <pc:docMk/>
            <pc:sldMk cId="0" sldId="294"/>
            <ac:picMk id="8" creationId="{B4B4AE94-BE4E-4E3E-BB2F-FF6C0A29957E}"/>
          </ac:picMkLst>
        </pc:picChg>
      </pc:sldChg>
      <pc:sldChg chg="modSp mod">
        <pc:chgData name="Erin Prentice" userId="e1173d76-89d8-400a-ba15-47aee361f634" providerId="ADAL" clId="{03E28245-70E0-4355-A7D4-8AD3276D794E}" dt="2022-03-07T16:46:55.567" v="2082" actId="12"/>
        <pc:sldMkLst>
          <pc:docMk/>
          <pc:sldMk cId="0" sldId="295"/>
        </pc:sldMkLst>
        <pc:spChg chg="mod">
          <ac:chgData name="Erin Prentice" userId="e1173d76-89d8-400a-ba15-47aee361f634" providerId="ADAL" clId="{03E28245-70E0-4355-A7D4-8AD3276D794E}" dt="2022-03-07T16:42:18.294" v="1797"/>
          <ac:spMkLst>
            <pc:docMk/>
            <pc:sldMk cId="0" sldId="295"/>
            <ac:spMk id="2" creationId="{62D0FF2E-4D39-4B82-9570-B9DA5E6308E2}"/>
          </ac:spMkLst>
        </pc:spChg>
        <pc:spChg chg="mod">
          <ac:chgData name="Erin Prentice" userId="e1173d76-89d8-400a-ba15-47aee361f634" providerId="ADAL" clId="{03E28245-70E0-4355-A7D4-8AD3276D794E}" dt="2022-03-07T16:46:55.567" v="2082" actId="12"/>
          <ac:spMkLst>
            <pc:docMk/>
            <pc:sldMk cId="0" sldId="295"/>
            <ac:spMk id="90115" creationId="{68EC7763-864E-4E01-A34E-D6DA8B255A8B}"/>
          </ac:spMkLst>
        </pc:spChg>
      </pc:sldChg>
      <pc:sldChg chg="modSp mod">
        <pc:chgData name="Erin Prentice" userId="e1173d76-89d8-400a-ba15-47aee361f634" providerId="ADAL" clId="{03E28245-70E0-4355-A7D4-8AD3276D794E}" dt="2022-03-07T16:12:17.712" v="407" actId="2711"/>
        <pc:sldMkLst>
          <pc:docMk/>
          <pc:sldMk cId="0" sldId="296"/>
        </pc:sldMkLst>
        <pc:spChg chg="mod">
          <ac:chgData name="Erin Prentice" userId="e1173d76-89d8-400a-ba15-47aee361f634" providerId="ADAL" clId="{03E28245-70E0-4355-A7D4-8AD3276D794E}" dt="2022-03-07T16:12:17.712" v="407" actId="2711"/>
          <ac:spMkLst>
            <pc:docMk/>
            <pc:sldMk cId="0" sldId="296"/>
            <ac:spMk id="92162" creationId="{84387045-0E42-40DB-9102-E8A35A17A852}"/>
          </ac:spMkLst>
        </pc:spChg>
      </pc:sldChg>
      <pc:sldChg chg="addSp modSp mod">
        <pc:chgData name="Erin Prentice" userId="e1173d76-89d8-400a-ba15-47aee361f634" providerId="ADAL" clId="{03E28245-70E0-4355-A7D4-8AD3276D794E}" dt="2022-03-07T14:40:23.854" v="18" actId="20577"/>
        <pc:sldMkLst>
          <pc:docMk/>
          <pc:sldMk cId="0" sldId="298"/>
        </pc:sldMkLst>
        <pc:spChg chg="mod">
          <ac:chgData name="Erin Prentice" userId="e1173d76-89d8-400a-ba15-47aee361f634" providerId="ADAL" clId="{03E28245-70E0-4355-A7D4-8AD3276D794E}" dt="2022-03-07T14:40:02.426" v="10" actId="1076"/>
          <ac:spMkLst>
            <pc:docMk/>
            <pc:sldMk cId="0" sldId="298"/>
            <ac:spMk id="101378" creationId="{55152BA5-FA31-4168-B0B1-B81917BB1C4A}"/>
          </ac:spMkLst>
        </pc:spChg>
        <pc:spChg chg="mod">
          <ac:chgData name="Erin Prentice" userId="e1173d76-89d8-400a-ba15-47aee361f634" providerId="ADAL" clId="{03E28245-70E0-4355-A7D4-8AD3276D794E}" dt="2022-03-07T14:40:23.854" v="18" actId="20577"/>
          <ac:spMkLst>
            <pc:docMk/>
            <pc:sldMk cId="0" sldId="298"/>
            <ac:spMk id="101379" creationId="{0B1F16DB-205A-4782-ACD4-FA30F75F6088}"/>
          </ac:spMkLst>
        </pc:spChg>
        <pc:picChg chg="add mod">
          <ac:chgData name="Erin Prentice" userId="e1173d76-89d8-400a-ba15-47aee361f634" providerId="ADAL" clId="{03E28245-70E0-4355-A7D4-8AD3276D794E}" dt="2022-03-07T14:39:50.341" v="8" actId="1076"/>
          <ac:picMkLst>
            <pc:docMk/>
            <pc:sldMk cId="0" sldId="298"/>
            <ac:picMk id="3" creationId="{4F31DA11-494F-4132-8EE2-A937BA4AF4F7}"/>
          </ac:picMkLst>
        </pc:picChg>
      </pc:sldChg>
      <pc:sldChg chg="addSp delSp modSp del mod">
        <pc:chgData name="Erin Prentice" userId="e1173d76-89d8-400a-ba15-47aee361f634" providerId="ADAL" clId="{03E28245-70E0-4355-A7D4-8AD3276D794E}" dt="2022-03-08T18:58:33.434" v="3909" actId="47"/>
        <pc:sldMkLst>
          <pc:docMk/>
          <pc:sldMk cId="0" sldId="303"/>
        </pc:sldMkLst>
        <pc:spChg chg="add mod">
          <ac:chgData name="Erin Prentice" userId="e1173d76-89d8-400a-ba15-47aee361f634" providerId="ADAL" clId="{03E28245-70E0-4355-A7D4-8AD3276D794E}" dt="2022-03-08T18:58:31.912" v="3908" actId="21"/>
          <ac:spMkLst>
            <pc:docMk/>
            <pc:sldMk cId="0" sldId="303"/>
            <ac:spMk id="3" creationId="{415C5706-5E35-4103-A60D-185A4303DFD6}"/>
          </ac:spMkLst>
        </pc:spChg>
        <pc:picChg chg="del">
          <ac:chgData name="Erin Prentice" userId="e1173d76-89d8-400a-ba15-47aee361f634" providerId="ADAL" clId="{03E28245-70E0-4355-A7D4-8AD3276D794E}" dt="2022-03-08T18:58:31.912" v="3908" actId="21"/>
          <ac:picMkLst>
            <pc:docMk/>
            <pc:sldMk cId="0" sldId="303"/>
            <ac:picMk id="68611" creationId="{87A225EB-2F60-48E5-9C92-42EBFFCA0740}"/>
          </ac:picMkLst>
        </pc:picChg>
      </pc:sldChg>
      <pc:sldChg chg="modSp mod">
        <pc:chgData name="Erin Prentice" userId="e1173d76-89d8-400a-ba15-47aee361f634" providerId="ADAL" clId="{03E28245-70E0-4355-A7D4-8AD3276D794E}" dt="2022-03-07T16:48:19.542" v="2225" actId="20578"/>
        <pc:sldMkLst>
          <pc:docMk/>
          <pc:sldMk cId="0" sldId="305"/>
        </pc:sldMkLst>
        <pc:spChg chg="mod">
          <ac:chgData name="Erin Prentice" userId="e1173d76-89d8-400a-ba15-47aee361f634" providerId="ADAL" clId="{03E28245-70E0-4355-A7D4-8AD3276D794E}" dt="2022-03-07T16:40:55.974" v="1730"/>
          <ac:spMkLst>
            <pc:docMk/>
            <pc:sldMk cId="0" sldId="305"/>
            <ac:spMk id="2" creationId="{688D0CFC-B450-43FC-867A-A0541DA8B39E}"/>
          </ac:spMkLst>
        </pc:spChg>
        <pc:spChg chg="mod">
          <ac:chgData name="Erin Prentice" userId="e1173d76-89d8-400a-ba15-47aee361f634" providerId="ADAL" clId="{03E28245-70E0-4355-A7D4-8AD3276D794E}" dt="2022-03-07T16:48:19.542" v="2225" actId="20578"/>
          <ac:spMkLst>
            <pc:docMk/>
            <pc:sldMk cId="0" sldId="305"/>
            <ac:spMk id="89091" creationId="{2530DC7B-6869-44C4-A421-C9CBF3B08AE0}"/>
          </ac:spMkLst>
        </pc:spChg>
      </pc:sldChg>
      <pc:sldChg chg="modSp del mod">
        <pc:chgData name="Erin Prentice" userId="e1173d76-89d8-400a-ba15-47aee361f634" providerId="ADAL" clId="{03E28245-70E0-4355-A7D4-8AD3276D794E}" dt="2022-03-07T16:27:49.775" v="1276" actId="2696"/>
        <pc:sldMkLst>
          <pc:docMk/>
          <pc:sldMk cId="0" sldId="306"/>
        </pc:sldMkLst>
        <pc:spChg chg="mod">
          <ac:chgData name="Erin Prentice" userId="e1173d76-89d8-400a-ba15-47aee361f634" providerId="ADAL" clId="{03E28245-70E0-4355-A7D4-8AD3276D794E}" dt="2022-03-07T16:19:04.521" v="500" actId="20577"/>
          <ac:spMkLst>
            <pc:docMk/>
            <pc:sldMk cId="0" sldId="306"/>
            <ac:spMk id="2" creationId="{4B85964F-7A29-419F-9E84-831519412DE5}"/>
          </ac:spMkLst>
        </pc:spChg>
        <pc:spChg chg="mod">
          <ac:chgData name="Erin Prentice" userId="e1173d76-89d8-400a-ba15-47aee361f634" providerId="ADAL" clId="{03E28245-70E0-4355-A7D4-8AD3276D794E}" dt="2022-03-07T16:22:40.674" v="626" actId="404"/>
          <ac:spMkLst>
            <pc:docMk/>
            <pc:sldMk cId="0" sldId="306"/>
            <ac:spMk id="3" creationId="{5A9E578D-D515-442D-BEAA-CE64E01415F8}"/>
          </ac:spMkLst>
        </pc:spChg>
      </pc:sldChg>
      <pc:sldChg chg="modSp mod">
        <pc:chgData name="Erin Prentice" userId="e1173d76-89d8-400a-ba15-47aee361f634" providerId="ADAL" clId="{03E28245-70E0-4355-A7D4-8AD3276D794E}" dt="2022-03-07T16:34:08.078" v="1685" actId="20577"/>
        <pc:sldMkLst>
          <pc:docMk/>
          <pc:sldMk cId="0" sldId="308"/>
        </pc:sldMkLst>
        <pc:spChg chg="mod">
          <ac:chgData name="Erin Prentice" userId="e1173d76-89d8-400a-ba15-47aee361f634" providerId="ADAL" clId="{03E28245-70E0-4355-A7D4-8AD3276D794E}" dt="2022-03-07T16:15:03.857" v="453" actId="20577"/>
          <ac:spMkLst>
            <pc:docMk/>
            <pc:sldMk cId="0" sldId="308"/>
            <ac:spMk id="2" creationId="{7ED5EBC8-1689-47A3-9FB4-DEB8A3C2D4E8}"/>
          </ac:spMkLst>
        </pc:spChg>
        <pc:spChg chg="mod">
          <ac:chgData name="Erin Prentice" userId="e1173d76-89d8-400a-ba15-47aee361f634" providerId="ADAL" clId="{03E28245-70E0-4355-A7D4-8AD3276D794E}" dt="2022-03-07T16:34:08.078" v="1685" actId="20577"/>
          <ac:spMkLst>
            <pc:docMk/>
            <pc:sldMk cId="0" sldId="308"/>
            <ac:spMk id="3" creationId="{923BE9FD-BA05-49DD-A74A-AD2BEC685564}"/>
          </ac:spMkLst>
        </pc:spChg>
      </pc:sldChg>
      <pc:sldChg chg="modSp mod">
        <pc:chgData name="Erin Prentice" userId="e1173d76-89d8-400a-ba15-47aee361f634" providerId="ADAL" clId="{03E28245-70E0-4355-A7D4-8AD3276D794E}" dt="2022-03-07T16:12:01.318" v="397" actId="20577"/>
        <pc:sldMkLst>
          <pc:docMk/>
          <pc:sldMk cId="0" sldId="310"/>
        </pc:sldMkLst>
        <pc:spChg chg="mod">
          <ac:chgData name="Erin Prentice" userId="e1173d76-89d8-400a-ba15-47aee361f634" providerId="ADAL" clId="{03E28245-70E0-4355-A7D4-8AD3276D794E}" dt="2022-03-07T16:12:01.318" v="397" actId="20577"/>
          <ac:spMkLst>
            <pc:docMk/>
            <pc:sldMk cId="0" sldId="310"/>
            <ac:spMk id="2" creationId="{7F0D345D-DCFC-4224-BFB0-350E2C6962E9}"/>
          </ac:spMkLst>
        </pc:spChg>
      </pc:sldChg>
      <pc:sldChg chg="modSp mod">
        <pc:chgData name="Erin Prentice" userId="e1173d76-89d8-400a-ba15-47aee361f634" providerId="ADAL" clId="{03E28245-70E0-4355-A7D4-8AD3276D794E}" dt="2022-03-07T16:12:40.593" v="410" actId="27636"/>
        <pc:sldMkLst>
          <pc:docMk/>
          <pc:sldMk cId="0" sldId="311"/>
        </pc:sldMkLst>
        <pc:spChg chg="mod">
          <ac:chgData name="Erin Prentice" userId="e1173d76-89d8-400a-ba15-47aee361f634" providerId="ADAL" clId="{03E28245-70E0-4355-A7D4-8AD3276D794E}" dt="2022-03-07T16:12:05.734" v="406" actId="20577"/>
          <ac:spMkLst>
            <pc:docMk/>
            <pc:sldMk cId="0" sldId="311"/>
            <ac:spMk id="2" creationId="{46DFCF1C-2CF9-419F-94FA-DF918111A8C3}"/>
          </ac:spMkLst>
        </pc:spChg>
        <pc:spChg chg="mod">
          <ac:chgData name="Erin Prentice" userId="e1173d76-89d8-400a-ba15-47aee361f634" providerId="ADAL" clId="{03E28245-70E0-4355-A7D4-8AD3276D794E}" dt="2022-03-07T16:12:40.593" v="410" actId="27636"/>
          <ac:spMkLst>
            <pc:docMk/>
            <pc:sldMk cId="0" sldId="311"/>
            <ac:spMk id="95235" creationId="{3A2083CE-7549-457C-B8C1-D6B049473662}"/>
          </ac:spMkLst>
        </pc:spChg>
      </pc:sldChg>
      <pc:sldChg chg="del">
        <pc:chgData name="Erin Prentice" userId="e1173d76-89d8-400a-ba15-47aee361f634" providerId="ADAL" clId="{03E28245-70E0-4355-A7D4-8AD3276D794E}" dt="2022-03-07T16:12:22.485" v="408" actId="47"/>
        <pc:sldMkLst>
          <pc:docMk/>
          <pc:sldMk cId="0" sldId="312"/>
        </pc:sldMkLst>
      </pc:sldChg>
      <pc:sldChg chg="modSp mod">
        <pc:chgData name="Erin Prentice" userId="e1173d76-89d8-400a-ba15-47aee361f634" providerId="ADAL" clId="{03E28245-70E0-4355-A7D4-8AD3276D794E}" dt="2022-03-08T20:50:02.829" v="4176" actId="20577"/>
        <pc:sldMkLst>
          <pc:docMk/>
          <pc:sldMk cId="0" sldId="313"/>
        </pc:sldMkLst>
        <pc:spChg chg="mod">
          <ac:chgData name="Erin Prentice" userId="e1173d76-89d8-400a-ba15-47aee361f634" providerId="ADAL" clId="{03E28245-70E0-4355-A7D4-8AD3276D794E}" dt="2022-03-08T20:49:41.034" v="4160" actId="2711"/>
          <ac:spMkLst>
            <pc:docMk/>
            <pc:sldMk cId="0" sldId="313"/>
            <ac:spMk id="103426" creationId="{F6BA4F60-D317-4193-8BF2-D04C78ABAAC9}"/>
          </ac:spMkLst>
        </pc:spChg>
        <pc:spChg chg="mod">
          <ac:chgData name="Erin Prentice" userId="e1173d76-89d8-400a-ba15-47aee361f634" providerId="ADAL" clId="{03E28245-70E0-4355-A7D4-8AD3276D794E}" dt="2022-03-08T20:50:02.829" v="4176" actId="20577"/>
          <ac:spMkLst>
            <pc:docMk/>
            <pc:sldMk cId="0" sldId="313"/>
            <ac:spMk id="103427" creationId="{3A094225-B3C2-4107-B236-51FB6396514F}"/>
          </ac:spMkLst>
        </pc:spChg>
      </pc:sldChg>
      <pc:sldChg chg="delSp modSp mod">
        <pc:chgData name="Erin Prentice" userId="e1173d76-89d8-400a-ba15-47aee361f634" providerId="ADAL" clId="{03E28245-70E0-4355-A7D4-8AD3276D794E}" dt="2022-03-08T17:15:07.241" v="3600" actId="1076"/>
        <pc:sldMkLst>
          <pc:docMk/>
          <pc:sldMk cId="0" sldId="315"/>
        </pc:sldMkLst>
        <pc:spChg chg="del">
          <ac:chgData name="Erin Prentice" userId="e1173d76-89d8-400a-ba15-47aee361f634" providerId="ADAL" clId="{03E28245-70E0-4355-A7D4-8AD3276D794E}" dt="2022-03-08T17:14:57.718" v="3596" actId="478"/>
          <ac:spMkLst>
            <pc:docMk/>
            <pc:sldMk cId="0" sldId="315"/>
            <ac:spMk id="34819" creationId="{2F581456-FABE-4C83-8992-FD9EE005CBC7}"/>
          </ac:spMkLst>
        </pc:spChg>
        <pc:picChg chg="mod">
          <ac:chgData name="Erin Prentice" userId="e1173d76-89d8-400a-ba15-47aee361f634" providerId="ADAL" clId="{03E28245-70E0-4355-A7D4-8AD3276D794E}" dt="2022-03-08T17:15:07.241" v="3600" actId="1076"/>
          <ac:picMkLst>
            <pc:docMk/>
            <pc:sldMk cId="0" sldId="315"/>
            <ac:picMk id="34820" creationId="{90DDD2D9-CD34-440A-AB6B-F8819D8912EC}"/>
          </ac:picMkLst>
        </pc:picChg>
        <pc:picChg chg="mod">
          <ac:chgData name="Erin Prentice" userId="e1173d76-89d8-400a-ba15-47aee361f634" providerId="ADAL" clId="{03E28245-70E0-4355-A7D4-8AD3276D794E}" dt="2022-03-08T17:15:05.688" v="3599" actId="1076"/>
          <ac:picMkLst>
            <pc:docMk/>
            <pc:sldMk cId="0" sldId="315"/>
            <ac:picMk id="34821" creationId="{0B3E7FAD-044F-4836-BDA1-D5F4D01897EC}"/>
          </ac:picMkLst>
        </pc:picChg>
      </pc:sldChg>
      <pc:sldChg chg="modSp mod">
        <pc:chgData name="Erin Prentice" userId="e1173d76-89d8-400a-ba15-47aee361f634" providerId="ADAL" clId="{03E28245-70E0-4355-A7D4-8AD3276D794E}" dt="2022-03-07T16:34:39.611" v="1689" actId="2711"/>
        <pc:sldMkLst>
          <pc:docMk/>
          <pc:sldMk cId="0" sldId="319"/>
        </pc:sldMkLst>
        <pc:spChg chg="mod">
          <ac:chgData name="Erin Prentice" userId="e1173d76-89d8-400a-ba15-47aee361f634" providerId="ADAL" clId="{03E28245-70E0-4355-A7D4-8AD3276D794E}" dt="2022-03-07T16:14:21.773" v="440" actId="403"/>
          <ac:spMkLst>
            <pc:docMk/>
            <pc:sldMk cId="0" sldId="319"/>
            <ac:spMk id="76802" creationId="{C8A1A1AC-E850-44F5-8B86-DF65A1E0CB14}"/>
          </ac:spMkLst>
        </pc:spChg>
        <pc:spChg chg="mod">
          <ac:chgData name="Erin Prentice" userId="e1173d76-89d8-400a-ba15-47aee361f634" providerId="ADAL" clId="{03E28245-70E0-4355-A7D4-8AD3276D794E}" dt="2022-03-07T16:34:39.611" v="1689" actId="2711"/>
          <ac:spMkLst>
            <pc:docMk/>
            <pc:sldMk cId="0" sldId="319"/>
            <ac:spMk id="76803" creationId="{997D9AF4-4F51-45D8-A711-BA923EBF54F0}"/>
          </ac:spMkLst>
        </pc:spChg>
      </pc:sldChg>
      <pc:sldChg chg="modSp mod">
        <pc:chgData name="Erin Prentice" userId="e1173d76-89d8-400a-ba15-47aee361f634" providerId="ADAL" clId="{03E28245-70E0-4355-A7D4-8AD3276D794E}" dt="2022-03-07T16:13:26.215" v="433" actId="20577"/>
        <pc:sldMkLst>
          <pc:docMk/>
          <pc:sldMk cId="0" sldId="321"/>
        </pc:sldMkLst>
        <pc:spChg chg="mod">
          <ac:chgData name="Erin Prentice" userId="e1173d76-89d8-400a-ba15-47aee361f634" providerId="ADAL" clId="{03E28245-70E0-4355-A7D4-8AD3276D794E}" dt="2022-03-07T16:13:26.215" v="433" actId="20577"/>
          <ac:spMkLst>
            <pc:docMk/>
            <pc:sldMk cId="0" sldId="321"/>
            <ac:spMk id="2" creationId="{7CD970F1-0730-4BFB-BB18-AC11AB6421F8}"/>
          </ac:spMkLst>
        </pc:spChg>
        <pc:spChg chg="mod">
          <ac:chgData name="Erin Prentice" userId="e1173d76-89d8-400a-ba15-47aee361f634" providerId="ADAL" clId="{03E28245-70E0-4355-A7D4-8AD3276D794E}" dt="2022-03-07T16:13:18.981" v="427" actId="5793"/>
          <ac:spMkLst>
            <pc:docMk/>
            <pc:sldMk cId="0" sldId="321"/>
            <ac:spMk id="98307" creationId="{2979D35D-B734-4565-BAC9-3F8EFC210713}"/>
          </ac:spMkLst>
        </pc:spChg>
      </pc:sldChg>
      <pc:sldChg chg="modSp mod">
        <pc:chgData name="Erin Prentice" userId="e1173d76-89d8-400a-ba15-47aee361f634" providerId="ADAL" clId="{03E28245-70E0-4355-A7D4-8AD3276D794E}" dt="2022-03-07T16:03:52.898" v="357" actId="20577"/>
        <pc:sldMkLst>
          <pc:docMk/>
          <pc:sldMk cId="0" sldId="322"/>
        </pc:sldMkLst>
        <pc:spChg chg="mod">
          <ac:chgData name="Erin Prentice" userId="e1173d76-89d8-400a-ba15-47aee361f634" providerId="ADAL" clId="{03E28245-70E0-4355-A7D4-8AD3276D794E}" dt="2022-03-07T16:03:52.898" v="357" actId="20577"/>
          <ac:spMkLst>
            <pc:docMk/>
            <pc:sldMk cId="0" sldId="322"/>
            <ac:spMk id="99331" creationId="{B3BA8FAA-A041-4ACA-BD0F-BBB3054ECC13}"/>
          </ac:spMkLst>
        </pc:spChg>
      </pc:sldChg>
      <pc:sldChg chg="modSp mod">
        <pc:chgData name="Erin Prentice" userId="e1173d76-89d8-400a-ba15-47aee361f634" providerId="ADAL" clId="{03E28245-70E0-4355-A7D4-8AD3276D794E}" dt="2022-03-07T16:52:13.101" v="2241" actId="403"/>
        <pc:sldMkLst>
          <pc:docMk/>
          <pc:sldMk cId="3589013597" sldId="323"/>
        </pc:sldMkLst>
        <pc:spChg chg="mod">
          <ac:chgData name="Erin Prentice" userId="e1173d76-89d8-400a-ba15-47aee361f634" providerId="ADAL" clId="{03E28245-70E0-4355-A7D4-8AD3276D794E}" dt="2022-03-07T16:52:13.101" v="2241" actId="403"/>
          <ac:spMkLst>
            <pc:docMk/>
            <pc:sldMk cId="3589013597" sldId="323"/>
            <ac:spMk id="5" creationId="{509E33E7-C516-402F-A9E4-E9ADD7689270}"/>
          </ac:spMkLst>
        </pc:spChg>
      </pc:sldChg>
      <pc:sldChg chg="modSp mod">
        <pc:chgData name="Erin Prentice" userId="e1173d76-89d8-400a-ba15-47aee361f634" providerId="ADAL" clId="{03E28245-70E0-4355-A7D4-8AD3276D794E}" dt="2022-03-07T16:52:41.670" v="2249" actId="2711"/>
        <pc:sldMkLst>
          <pc:docMk/>
          <pc:sldMk cId="868799542" sldId="324"/>
        </pc:sldMkLst>
        <pc:spChg chg="mod">
          <ac:chgData name="Erin Prentice" userId="e1173d76-89d8-400a-ba15-47aee361f634" providerId="ADAL" clId="{03E28245-70E0-4355-A7D4-8AD3276D794E}" dt="2022-03-07T16:52:23.653" v="2244" actId="403"/>
          <ac:spMkLst>
            <pc:docMk/>
            <pc:sldMk cId="868799542" sldId="324"/>
            <ac:spMk id="5" creationId="{6291D1CB-8DF3-4535-8F56-C94BB5C917C1}"/>
          </ac:spMkLst>
        </pc:spChg>
        <pc:spChg chg="mod">
          <ac:chgData name="Erin Prentice" userId="e1173d76-89d8-400a-ba15-47aee361f634" providerId="ADAL" clId="{03E28245-70E0-4355-A7D4-8AD3276D794E}" dt="2022-03-07T16:52:41.670" v="2249" actId="2711"/>
          <ac:spMkLst>
            <pc:docMk/>
            <pc:sldMk cId="868799542" sldId="324"/>
            <ac:spMk id="6" creationId="{140A1E13-13F0-4776-B2CA-C793DFE39DEA}"/>
          </ac:spMkLst>
        </pc:spChg>
      </pc:sldChg>
      <pc:sldChg chg="modSp mod modNotesTx">
        <pc:chgData name="Erin Prentice" userId="e1173d76-89d8-400a-ba15-47aee361f634" providerId="ADAL" clId="{03E28245-70E0-4355-A7D4-8AD3276D794E}" dt="2022-03-07T20:52:07.677" v="2687"/>
        <pc:sldMkLst>
          <pc:docMk/>
          <pc:sldMk cId="3673058703" sldId="326"/>
        </pc:sldMkLst>
        <pc:spChg chg="mod">
          <ac:chgData name="Erin Prentice" userId="e1173d76-89d8-400a-ba15-47aee361f634" providerId="ADAL" clId="{03E28245-70E0-4355-A7D4-8AD3276D794E}" dt="2022-03-07T20:51:55.910" v="2684" actId="14100"/>
          <ac:spMkLst>
            <pc:docMk/>
            <pc:sldMk cId="3673058703" sldId="326"/>
            <ac:spMk id="5" creationId="{A65F8672-48D2-4D11-9B8E-949C880E8FF5}"/>
          </ac:spMkLst>
        </pc:spChg>
        <pc:picChg chg="mod">
          <ac:chgData name="Erin Prentice" userId="e1173d76-89d8-400a-ba15-47aee361f634" providerId="ADAL" clId="{03E28245-70E0-4355-A7D4-8AD3276D794E}" dt="2022-03-07T20:51:58.183" v="2685" actId="1076"/>
          <ac:picMkLst>
            <pc:docMk/>
            <pc:sldMk cId="3673058703" sldId="326"/>
            <ac:picMk id="7" creationId="{97143A7F-29E9-4C27-8FC1-D7FA7AB99A0F}"/>
          </ac:picMkLst>
        </pc:picChg>
      </pc:sldChg>
      <pc:sldChg chg="del modNotesTx">
        <pc:chgData name="Erin Prentice" userId="e1173d76-89d8-400a-ba15-47aee361f634" providerId="ADAL" clId="{03E28245-70E0-4355-A7D4-8AD3276D794E}" dt="2022-03-07T20:52:11.043" v="2688" actId="47"/>
        <pc:sldMkLst>
          <pc:docMk/>
          <pc:sldMk cId="3308564872" sldId="327"/>
        </pc:sldMkLst>
      </pc:sldChg>
      <pc:sldChg chg="modSp mod">
        <pc:chgData name="Erin Prentice" userId="e1173d76-89d8-400a-ba15-47aee361f634" providerId="ADAL" clId="{03E28245-70E0-4355-A7D4-8AD3276D794E}" dt="2022-03-07T20:52:35.300" v="2694" actId="403"/>
        <pc:sldMkLst>
          <pc:docMk/>
          <pc:sldMk cId="1588569725" sldId="328"/>
        </pc:sldMkLst>
        <pc:spChg chg="mod">
          <ac:chgData name="Erin Prentice" userId="e1173d76-89d8-400a-ba15-47aee361f634" providerId="ADAL" clId="{03E28245-70E0-4355-A7D4-8AD3276D794E}" dt="2022-03-07T20:52:35.300" v="2694" actId="403"/>
          <ac:spMkLst>
            <pc:docMk/>
            <pc:sldMk cId="1588569725" sldId="328"/>
            <ac:spMk id="5" creationId="{3D7E0A9F-BC5D-47DB-862D-77BF784D53A0}"/>
          </ac:spMkLst>
        </pc:spChg>
        <pc:spChg chg="mod">
          <ac:chgData name="Erin Prentice" userId="e1173d76-89d8-400a-ba15-47aee361f634" providerId="ADAL" clId="{03E28245-70E0-4355-A7D4-8AD3276D794E}" dt="2022-03-07T20:52:26.713" v="2691" actId="27636"/>
          <ac:spMkLst>
            <pc:docMk/>
            <pc:sldMk cId="1588569725" sldId="328"/>
            <ac:spMk id="6" creationId="{239FA7C6-DCC3-4ECD-84A1-8D834A5414A2}"/>
          </ac:spMkLst>
        </pc:spChg>
      </pc:sldChg>
      <pc:sldChg chg="addSp modSp mod">
        <pc:chgData name="Erin Prentice" userId="e1173d76-89d8-400a-ba15-47aee361f634" providerId="ADAL" clId="{03E28245-70E0-4355-A7D4-8AD3276D794E}" dt="2022-03-08T19:03:14.987" v="3942" actId="1076"/>
        <pc:sldMkLst>
          <pc:docMk/>
          <pc:sldMk cId="2994142483" sldId="329"/>
        </pc:sldMkLst>
        <pc:spChg chg="mod">
          <ac:chgData name="Erin Prentice" userId="e1173d76-89d8-400a-ba15-47aee361f634" providerId="ADAL" clId="{03E28245-70E0-4355-A7D4-8AD3276D794E}" dt="2022-03-08T19:03:11.878" v="3941" actId="14100"/>
          <ac:spMkLst>
            <pc:docMk/>
            <pc:sldMk cId="2994142483" sldId="329"/>
            <ac:spMk id="5" creationId="{4F6FCCD0-DC1F-4CA9-9285-9162E570A135}"/>
          </ac:spMkLst>
        </pc:spChg>
        <pc:picChg chg="add mod">
          <ac:chgData name="Erin Prentice" userId="e1173d76-89d8-400a-ba15-47aee361f634" providerId="ADAL" clId="{03E28245-70E0-4355-A7D4-8AD3276D794E}" dt="2022-03-08T19:03:14.987" v="3942" actId="1076"/>
          <ac:picMkLst>
            <pc:docMk/>
            <pc:sldMk cId="2994142483" sldId="329"/>
            <ac:picMk id="8" creationId="{73823212-1B74-4FA6-8B71-4D4CB1A8DBA6}"/>
          </ac:picMkLst>
        </pc:picChg>
      </pc:sldChg>
      <pc:sldChg chg="del">
        <pc:chgData name="Erin Prentice" userId="e1173d76-89d8-400a-ba15-47aee361f634" providerId="ADAL" clId="{03E28245-70E0-4355-A7D4-8AD3276D794E}" dt="2022-03-08T17:14:12.580" v="3589" actId="47"/>
        <pc:sldMkLst>
          <pc:docMk/>
          <pc:sldMk cId="3828950805" sldId="330"/>
        </pc:sldMkLst>
      </pc:sldChg>
      <pc:sldChg chg="modSp mod">
        <pc:chgData name="Erin Prentice" userId="e1173d76-89d8-400a-ba15-47aee361f634" providerId="ADAL" clId="{03E28245-70E0-4355-A7D4-8AD3276D794E}" dt="2022-03-08T17:15:21.598" v="3601" actId="2711"/>
        <pc:sldMkLst>
          <pc:docMk/>
          <pc:sldMk cId="1069161156" sldId="331"/>
        </pc:sldMkLst>
        <pc:spChg chg="mod">
          <ac:chgData name="Erin Prentice" userId="e1173d76-89d8-400a-ba15-47aee361f634" providerId="ADAL" clId="{03E28245-70E0-4355-A7D4-8AD3276D794E}" dt="2022-03-08T17:15:21.598" v="3601" actId="2711"/>
          <ac:spMkLst>
            <pc:docMk/>
            <pc:sldMk cId="1069161156" sldId="331"/>
            <ac:spMk id="5" creationId="{8550663D-C5F4-4F52-837C-B5C7DCAE0F51}"/>
          </ac:spMkLst>
        </pc:spChg>
      </pc:sldChg>
      <pc:sldChg chg="modSp mod">
        <pc:chgData name="Erin Prentice" userId="e1173d76-89d8-400a-ba15-47aee361f634" providerId="ADAL" clId="{03E28245-70E0-4355-A7D4-8AD3276D794E}" dt="2022-03-08T17:16:01.723" v="3607" actId="15"/>
        <pc:sldMkLst>
          <pc:docMk/>
          <pc:sldMk cId="1493900751" sldId="332"/>
        </pc:sldMkLst>
        <pc:spChg chg="mod">
          <ac:chgData name="Erin Prentice" userId="e1173d76-89d8-400a-ba15-47aee361f634" providerId="ADAL" clId="{03E28245-70E0-4355-A7D4-8AD3276D794E}" dt="2022-03-08T17:16:01.723" v="3607" actId="15"/>
          <ac:spMkLst>
            <pc:docMk/>
            <pc:sldMk cId="1493900751" sldId="332"/>
            <ac:spMk id="5" creationId="{E1F0CFC7-2A22-4594-AB39-81DC04668137}"/>
          </ac:spMkLst>
        </pc:spChg>
      </pc:sldChg>
      <pc:sldChg chg="modSp mod">
        <pc:chgData name="Erin Prentice" userId="e1173d76-89d8-400a-ba15-47aee361f634" providerId="ADAL" clId="{03E28245-70E0-4355-A7D4-8AD3276D794E}" dt="2022-03-08T18:56:15.672" v="3861" actId="2711"/>
        <pc:sldMkLst>
          <pc:docMk/>
          <pc:sldMk cId="1400470684" sldId="333"/>
        </pc:sldMkLst>
        <pc:spChg chg="mod">
          <ac:chgData name="Erin Prentice" userId="e1173d76-89d8-400a-ba15-47aee361f634" providerId="ADAL" clId="{03E28245-70E0-4355-A7D4-8AD3276D794E}" dt="2022-03-08T18:56:15.672" v="3861" actId="2711"/>
          <ac:spMkLst>
            <pc:docMk/>
            <pc:sldMk cId="1400470684" sldId="333"/>
            <ac:spMk id="10" creationId="{922932A5-5435-49C8-B033-D091F5DC98C8}"/>
          </ac:spMkLst>
        </pc:spChg>
      </pc:sldChg>
      <pc:sldChg chg="modSp mod">
        <pc:chgData name="Erin Prentice" userId="e1173d76-89d8-400a-ba15-47aee361f634" providerId="ADAL" clId="{03E28245-70E0-4355-A7D4-8AD3276D794E}" dt="2022-03-08T18:56:08.354" v="3860" actId="20577"/>
        <pc:sldMkLst>
          <pc:docMk/>
          <pc:sldMk cId="1573719630" sldId="334"/>
        </pc:sldMkLst>
        <pc:spChg chg="mod">
          <ac:chgData name="Erin Prentice" userId="e1173d76-89d8-400a-ba15-47aee361f634" providerId="ADAL" clId="{03E28245-70E0-4355-A7D4-8AD3276D794E}" dt="2022-03-08T18:56:08.354" v="3860" actId="20577"/>
          <ac:spMkLst>
            <pc:docMk/>
            <pc:sldMk cId="1573719630" sldId="334"/>
            <ac:spMk id="7" creationId="{BF8A6AFA-2492-4FDA-8893-3C30BDEB2923}"/>
          </ac:spMkLst>
        </pc:spChg>
        <pc:spChg chg="mod">
          <ac:chgData name="Erin Prentice" userId="e1173d76-89d8-400a-ba15-47aee361f634" providerId="ADAL" clId="{03E28245-70E0-4355-A7D4-8AD3276D794E}" dt="2022-03-08T18:55:54.720" v="3854" actId="403"/>
          <ac:spMkLst>
            <pc:docMk/>
            <pc:sldMk cId="1573719630" sldId="334"/>
            <ac:spMk id="8" creationId="{7F4D3184-024C-435B-880D-55373CD55B9E}"/>
          </ac:spMkLst>
        </pc:spChg>
      </pc:sldChg>
      <pc:sldChg chg="modSp mod">
        <pc:chgData name="Erin Prentice" userId="e1173d76-89d8-400a-ba15-47aee361f634" providerId="ADAL" clId="{03E28245-70E0-4355-A7D4-8AD3276D794E}" dt="2022-03-08T18:55:33.706" v="3848" actId="403"/>
        <pc:sldMkLst>
          <pc:docMk/>
          <pc:sldMk cId="1312437948" sldId="336"/>
        </pc:sldMkLst>
        <pc:spChg chg="mod">
          <ac:chgData name="Erin Prentice" userId="e1173d76-89d8-400a-ba15-47aee361f634" providerId="ADAL" clId="{03E28245-70E0-4355-A7D4-8AD3276D794E}" dt="2022-03-08T18:55:07.194" v="3816" actId="27636"/>
          <ac:spMkLst>
            <pc:docMk/>
            <pc:sldMk cId="1312437948" sldId="336"/>
            <ac:spMk id="5" creationId="{3160ED25-8E11-4E48-B668-E87B370812BC}"/>
          </ac:spMkLst>
        </pc:spChg>
        <pc:spChg chg="mod">
          <ac:chgData name="Erin Prentice" userId="e1173d76-89d8-400a-ba15-47aee361f634" providerId="ADAL" clId="{03E28245-70E0-4355-A7D4-8AD3276D794E}" dt="2022-03-08T18:55:33.706" v="3848" actId="403"/>
          <ac:spMkLst>
            <pc:docMk/>
            <pc:sldMk cId="1312437948" sldId="336"/>
            <ac:spMk id="6" creationId="{CCB4A05E-FFBA-4187-8EE6-8C70526B9EED}"/>
          </ac:spMkLst>
        </pc:spChg>
      </pc:sldChg>
      <pc:sldChg chg="modSp mod">
        <pc:chgData name="Erin Prentice" userId="e1173d76-89d8-400a-ba15-47aee361f634" providerId="ADAL" clId="{03E28245-70E0-4355-A7D4-8AD3276D794E}" dt="2022-03-08T18:56:43.089" v="3867" actId="403"/>
        <pc:sldMkLst>
          <pc:docMk/>
          <pc:sldMk cId="2972431867" sldId="338"/>
        </pc:sldMkLst>
        <pc:spChg chg="mod">
          <ac:chgData name="Erin Prentice" userId="e1173d76-89d8-400a-ba15-47aee361f634" providerId="ADAL" clId="{03E28245-70E0-4355-A7D4-8AD3276D794E}" dt="2022-03-08T18:56:43.089" v="3867" actId="403"/>
          <ac:spMkLst>
            <pc:docMk/>
            <pc:sldMk cId="2972431867" sldId="338"/>
            <ac:spMk id="5" creationId="{38C83FC7-A6E1-4E7B-B5F7-6102A973C2B3}"/>
          </ac:spMkLst>
        </pc:spChg>
      </pc:sldChg>
      <pc:sldChg chg="modSp mod">
        <pc:chgData name="Erin Prentice" userId="e1173d76-89d8-400a-ba15-47aee361f634" providerId="ADAL" clId="{03E28245-70E0-4355-A7D4-8AD3276D794E}" dt="2022-03-08T18:56:54.850" v="3871" actId="403"/>
        <pc:sldMkLst>
          <pc:docMk/>
          <pc:sldMk cId="1934847732" sldId="339"/>
        </pc:sldMkLst>
        <pc:spChg chg="mod">
          <ac:chgData name="Erin Prentice" userId="e1173d76-89d8-400a-ba15-47aee361f634" providerId="ADAL" clId="{03E28245-70E0-4355-A7D4-8AD3276D794E}" dt="2022-03-08T18:56:52.435" v="3870" actId="403"/>
          <ac:spMkLst>
            <pc:docMk/>
            <pc:sldMk cId="1934847732" sldId="339"/>
            <ac:spMk id="5" creationId="{4C58DEB3-A9B5-4283-BC0C-CB42FEC2A3DF}"/>
          </ac:spMkLst>
        </pc:spChg>
        <pc:spChg chg="mod">
          <ac:chgData name="Erin Prentice" userId="e1173d76-89d8-400a-ba15-47aee361f634" providerId="ADAL" clId="{03E28245-70E0-4355-A7D4-8AD3276D794E}" dt="2022-03-08T18:56:54.850" v="3871" actId="403"/>
          <ac:spMkLst>
            <pc:docMk/>
            <pc:sldMk cId="1934847732" sldId="339"/>
            <ac:spMk id="7" creationId="{AB2FBFF2-0ECD-4CD3-A97F-FF2D3275D704}"/>
          </ac:spMkLst>
        </pc:spChg>
      </pc:sldChg>
      <pc:sldChg chg="modSp mod">
        <pc:chgData name="Erin Prentice" userId="e1173d76-89d8-400a-ba15-47aee361f634" providerId="ADAL" clId="{03E28245-70E0-4355-A7D4-8AD3276D794E}" dt="2022-03-08T18:58:04.237" v="3905" actId="403"/>
        <pc:sldMkLst>
          <pc:docMk/>
          <pc:sldMk cId="830431598" sldId="340"/>
        </pc:sldMkLst>
        <pc:spChg chg="mod">
          <ac:chgData name="Erin Prentice" userId="e1173d76-89d8-400a-ba15-47aee361f634" providerId="ADAL" clId="{03E28245-70E0-4355-A7D4-8AD3276D794E}" dt="2022-03-08T18:57:59.322" v="3903" actId="403"/>
          <ac:spMkLst>
            <pc:docMk/>
            <pc:sldMk cId="830431598" sldId="340"/>
            <ac:spMk id="5" creationId="{32C7283D-D26C-4D0E-B6D9-84F3C27F9A70}"/>
          </ac:spMkLst>
        </pc:spChg>
        <pc:spChg chg="mod">
          <ac:chgData name="Erin Prentice" userId="e1173d76-89d8-400a-ba15-47aee361f634" providerId="ADAL" clId="{03E28245-70E0-4355-A7D4-8AD3276D794E}" dt="2022-03-08T18:58:04.237" v="3905" actId="403"/>
          <ac:spMkLst>
            <pc:docMk/>
            <pc:sldMk cId="830431598" sldId="340"/>
            <ac:spMk id="6" creationId="{63423672-2B64-4EDC-91C0-D2C696D1FC14}"/>
          </ac:spMkLst>
        </pc:spChg>
      </pc:sldChg>
      <pc:sldChg chg="addSp delSp modSp new mod modClrScheme chgLayout">
        <pc:chgData name="Erin Prentice" userId="e1173d76-89d8-400a-ba15-47aee361f634" providerId="ADAL" clId="{03E28245-70E0-4355-A7D4-8AD3276D794E}" dt="2022-03-07T16:22:20.500" v="624" actId="2711"/>
        <pc:sldMkLst>
          <pc:docMk/>
          <pc:sldMk cId="3579073069" sldId="341"/>
        </pc:sldMkLst>
        <pc:spChg chg="mod ord">
          <ac:chgData name="Erin Prentice" userId="e1173d76-89d8-400a-ba15-47aee361f634" providerId="ADAL" clId="{03E28245-70E0-4355-A7D4-8AD3276D794E}" dt="2022-03-07T14:45:35.239" v="40" actId="700"/>
          <ac:spMkLst>
            <pc:docMk/>
            <pc:sldMk cId="3579073069" sldId="341"/>
            <ac:spMk id="2" creationId="{D9E1C397-BD8C-4A3E-AD9C-CCC061EE6B73}"/>
          </ac:spMkLst>
        </pc:spChg>
        <pc:spChg chg="mod ord">
          <ac:chgData name="Erin Prentice" userId="e1173d76-89d8-400a-ba15-47aee361f634" providerId="ADAL" clId="{03E28245-70E0-4355-A7D4-8AD3276D794E}" dt="2022-03-07T14:45:35.239" v="40" actId="700"/>
          <ac:spMkLst>
            <pc:docMk/>
            <pc:sldMk cId="3579073069" sldId="341"/>
            <ac:spMk id="3" creationId="{5D22F674-4B18-4A6D-9E49-D546812B9EDE}"/>
          </ac:spMkLst>
        </pc:spChg>
        <pc:spChg chg="mod ord">
          <ac:chgData name="Erin Prentice" userId="e1173d76-89d8-400a-ba15-47aee361f634" providerId="ADAL" clId="{03E28245-70E0-4355-A7D4-8AD3276D794E}" dt="2022-03-07T14:45:35.239" v="40" actId="700"/>
          <ac:spMkLst>
            <pc:docMk/>
            <pc:sldMk cId="3579073069" sldId="341"/>
            <ac:spMk id="4" creationId="{B3D7DBC2-8D7C-4EED-8CD9-F247FA2FC56C}"/>
          </ac:spMkLst>
        </pc:spChg>
        <pc:spChg chg="del mod ord">
          <ac:chgData name="Erin Prentice" userId="e1173d76-89d8-400a-ba15-47aee361f634" providerId="ADAL" clId="{03E28245-70E0-4355-A7D4-8AD3276D794E}" dt="2022-03-07T14:45:35.239" v="40" actId="700"/>
          <ac:spMkLst>
            <pc:docMk/>
            <pc:sldMk cId="3579073069" sldId="341"/>
            <ac:spMk id="5" creationId="{6FFB614F-AC3A-41DE-BE4B-155064F163AF}"/>
          </ac:spMkLst>
        </pc:spChg>
        <pc:spChg chg="mod ord">
          <ac:chgData name="Erin Prentice" userId="e1173d76-89d8-400a-ba15-47aee361f634" providerId="ADAL" clId="{03E28245-70E0-4355-A7D4-8AD3276D794E}" dt="2022-03-07T14:45:35.239" v="40" actId="700"/>
          <ac:spMkLst>
            <pc:docMk/>
            <pc:sldMk cId="3579073069" sldId="341"/>
            <ac:spMk id="6" creationId="{240132CA-6F6B-469C-953C-C70B9816514C}"/>
          </ac:spMkLst>
        </pc:spChg>
        <pc:spChg chg="add mod ord">
          <ac:chgData name="Erin Prentice" userId="e1173d76-89d8-400a-ba15-47aee361f634" providerId="ADAL" clId="{03E28245-70E0-4355-A7D4-8AD3276D794E}" dt="2022-03-07T16:22:20.500" v="624" actId="2711"/>
          <ac:spMkLst>
            <pc:docMk/>
            <pc:sldMk cId="3579073069" sldId="341"/>
            <ac:spMk id="7" creationId="{0D12BC45-EFB6-434F-B66E-B7CA1F491CB0}"/>
          </ac:spMkLst>
        </pc:spChg>
        <pc:spChg chg="add del mod ord">
          <ac:chgData name="Erin Prentice" userId="e1173d76-89d8-400a-ba15-47aee361f634" providerId="ADAL" clId="{03E28245-70E0-4355-A7D4-8AD3276D794E}" dt="2022-03-07T14:45:37.028" v="41" actId="22"/>
          <ac:spMkLst>
            <pc:docMk/>
            <pc:sldMk cId="3579073069" sldId="341"/>
            <ac:spMk id="8" creationId="{183BDA7D-7F98-4629-B370-AAAC2D6816C5}"/>
          </ac:spMkLst>
        </pc:spChg>
        <pc:picChg chg="add mod ord">
          <ac:chgData name="Erin Prentice" userId="e1173d76-89d8-400a-ba15-47aee361f634" providerId="ADAL" clId="{03E28245-70E0-4355-A7D4-8AD3276D794E}" dt="2022-03-07T14:47:04.360" v="178" actId="14100"/>
          <ac:picMkLst>
            <pc:docMk/>
            <pc:sldMk cId="3579073069" sldId="341"/>
            <ac:picMk id="10" creationId="{A6070AA5-5516-4F3B-8F72-22CE8F3640B9}"/>
          </ac:picMkLst>
        </pc:picChg>
        <pc:picChg chg="add mod">
          <ac:chgData name="Erin Prentice" userId="e1173d76-89d8-400a-ba15-47aee361f634" providerId="ADAL" clId="{03E28245-70E0-4355-A7D4-8AD3276D794E}" dt="2022-03-07T14:47:25.012" v="181" actId="14100"/>
          <ac:picMkLst>
            <pc:docMk/>
            <pc:sldMk cId="3579073069" sldId="341"/>
            <ac:picMk id="12" creationId="{98512B3B-0946-408C-A221-FF11D8522982}"/>
          </ac:picMkLst>
        </pc:picChg>
      </pc:sldChg>
      <pc:sldChg chg="modSp new mod">
        <pc:chgData name="Erin Prentice" userId="e1173d76-89d8-400a-ba15-47aee361f634" providerId="ADAL" clId="{03E28245-70E0-4355-A7D4-8AD3276D794E}" dt="2022-03-08T19:05:47.241" v="3948" actId="20577"/>
        <pc:sldMkLst>
          <pc:docMk/>
          <pc:sldMk cId="3338246885" sldId="342"/>
        </pc:sldMkLst>
        <pc:spChg chg="mod">
          <ac:chgData name="Erin Prentice" userId="e1173d76-89d8-400a-ba15-47aee361f634" providerId="ADAL" clId="{03E28245-70E0-4355-A7D4-8AD3276D794E}" dt="2022-03-08T19:05:47.241" v="3948" actId="20577"/>
          <ac:spMkLst>
            <pc:docMk/>
            <pc:sldMk cId="3338246885" sldId="342"/>
            <ac:spMk id="5" creationId="{24EF0928-55F0-41CB-ACF1-2078D6021F6F}"/>
          </ac:spMkLst>
        </pc:spChg>
        <pc:spChg chg="mod">
          <ac:chgData name="Erin Prentice" userId="e1173d76-89d8-400a-ba15-47aee361f634" providerId="ADAL" clId="{03E28245-70E0-4355-A7D4-8AD3276D794E}" dt="2022-03-07T16:24:16.268" v="698" actId="20577"/>
          <ac:spMkLst>
            <pc:docMk/>
            <pc:sldMk cId="3338246885" sldId="342"/>
            <ac:spMk id="6" creationId="{54501BC8-34BA-4441-A19E-DD749775750E}"/>
          </ac:spMkLst>
        </pc:spChg>
      </pc:sldChg>
      <pc:sldChg chg="modSp new mod">
        <pc:chgData name="Erin Prentice" userId="e1173d76-89d8-400a-ba15-47aee361f634" providerId="ADAL" clId="{03E28245-70E0-4355-A7D4-8AD3276D794E}" dt="2022-03-08T19:01:12.142" v="3934" actId="12"/>
        <pc:sldMkLst>
          <pc:docMk/>
          <pc:sldMk cId="416800120" sldId="343"/>
        </pc:sldMkLst>
        <pc:spChg chg="mod">
          <ac:chgData name="Erin Prentice" userId="e1173d76-89d8-400a-ba15-47aee361f634" providerId="ADAL" clId="{03E28245-70E0-4355-A7D4-8AD3276D794E}" dt="2022-03-08T19:01:12.142" v="3934" actId="12"/>
          <ac:spMkLst>
            <pc:docMk/>
            <pc:sldMk cId="416800120" sldId="343"/>
            <ac:spMk id="5" creationId="{27058C29-9FBC-4F89-A71A-1462F1FA1124}"/>
          </ac:spMkLst>
        </pc:spChg>
        <pc:spChg chg="mod">
          <ac:chgData name="Erin Prentice" userId="e1173d76-89d8-400a-ba15-47aee361f634" providerId="ADAL" clId="{03E28245-70E0-4355-A7D4-8AD3276D794E}" dt="2022-03-07T16:29:41.025" v="1348" actId="20577"/>
          <ac:spMkLst>
            <pc:docMk/>
            <pc:sldMk cId="416800120" sldId="343"/>
            <ac:spMk id="6" creationId="{356CFE84-19A5-4D1D-8F8C-8D31E826D732}"/>
          </ac:spMkLst>
        </pc:spChg>
      </pc:sldChg>
      <pc:sldChg chg="addSp modSp new mod">
        <pc:chgData name="Erin Prentice" userId="e1173d76-89d8-400a-ba15-47aee361f634" providerId="ADAL" clId="{03E28245-70E0-4355-A7D4-8AD3276D794E}" dt="2022-03-07T17:20:12.940" v="2658" actId="1076"/>
        <pc:sldMkLst>
          <pc:docMk/>
          <pc:sldMk cId="4054124554" sldId="344"/>
        </pc:sldMkLst>
        <pc:spChg chg="mod">
          <ac:chgData name="Erin Prentice" userId="e1173d76-89d8-400a-ba15-47aee361f634" providerId="ADAL" clId="{03E28245-70E0-4355-A7D4-8AD3276D794E}" dt="2022-03-07T17:20:10.205" v="2657" actId="403"/>
          <ac:spMkLst>
            <pc:docMk/>
            <pc:sldMk cId="4054124554" sldId="344"/>
            <ac:spMk id="5" creationId="{E3D75F2D-DC61-417B-9D6C-ADE9892EF189}"/>
          </ac:spMkLst>
        </pc:spChg>
        <pc:spChg chg="mod">
          <ac:chgData name="Erin Prentice" userId="e1173d76-89d8-400a-ba15-47aee361f634" providerId="ADAL" clId="{03E28245-70E0-4355-A7D4-8AD3276D794E}" dt="2022-03-07T17:17:44.576" v="2484" actId="20577"/>
          <ac:spMkLst>
            <pc:docMk/>
            <pc:sldMk cId="4054124554" sldId="344"/>
            <ac:spMk id="6" creationId="{69BDFD59-DDB5-4125-91FB-7FB3E4F59158}"/>
          </ac:spMkLst>
        </pc:spChg>
        <pc:picChg chg="add mod">
          <ac:chgData name="Erin Prentice" userId="e1173d76-89d8-400a-ba15-47aee361f634" providerId="ADAL" clId="{03E28245-70E0-4355-A7D4-8AD3276D794E}" dt="2022-03-07T17:20:12.940" v="2658" actId="1076"/>
          <ac:picMkLst>
            <pc:docMk/>
            <pc:sldMk cId="4054124554" sldId="344"/>
            <ac:picMk id="8" creationId="{D9C29BD6-6C57-44AB-985A-29E484ADF863}"/>
          </ac:picMkLst>
        </pc:picChg>
      </pc:sldChg>
      <pc:sldChg chg="addSp modSp new mod modNotesTx">
        <pc:chgData name="Erin Prentice" userId="e1173d76-89d8-400a-ba15-47aee361f634" providerId="ADAL" clId="{03E28245-70E0-4355-A7D4-8AD3276D794E}" dt="2022-03-08T17:11:28.721" v="3567" actId="20577"/>
        <pc:sldMkLst>
          <pc:docMk/>
          <pc:sldMk cId="2278790723" sldId="345"/>
        </pc:sldMkLst>
        <pc:spChg chg="mod">
          <ac:chgData name="Erin Prentice" userId="e1173d76-89d8-400a-ba15-47aee361f634" providerId="ADAL" clId="{03E28245-70E0-4355-A7D4-8AD3276D794E}" dt="2022-03-08T17:11:28.721" v="3567" actId="20577"/>
          <ac:spMkLst>
            <pc:docMk/>
            <pc:sldMk cId="2278790723" sldId="345"/>
            <ac:spMk id="5" creationId="{29E6A20F-25BA-4D7B-8119-B17502D6446A}"/>
          </ac:spMkLst>
        </pc:spChg>
        <pc:spChg chg="mod">
          <ac:chgData name="Erin Prentice" userId="e1173d76-89d8-400a-ba15-47aee361f634" providerId="ADAL" clId="{03E28245-70E0-4355-A7D4-8AD3276D794E}" dt="2022-03-07T20:53:22.336" v="2765" actId="313"/>
          <ac:spMkLst>
            <pc:docMk/>
            <pc:sldMk cId="2278790723" sldId="345"/>
            <ac:spMk id="6" creationId="{E38A2A33-0720-4990-91F5-F4D294030AA1}"/>
          </ac:spMkLst>
        </pc:spChg>
        <pc:picChg chg="add mod">
          <ac:chgData name="Erin Prentice" userId="e1173d76-89d8-400a-ba15-47aee361f634" providerId="ADAL" clId="{03E28245-70E0-4355-A7D4-8AD3276D794E}" dt="2022-03-08T16:57:41.307" v="3373" actId="1076"/>
          <ac:picMkLst>
            <pc:docMk/>
            <pc:sldMk cId="2278790723" sldId="345"/>
            <ac:picMk id="7" creationId="{66CB5B3C-A334-41F3-9BBB-2E7166549500}"/>
          </ac:picMkLst>
        </pc:picChg>
      </pc:sldChg>
      <pc:sldChg chg="modSp new mod modNotesTx">
        <pc:chgData name="Erin Prentice" userId="e1173d76-89d8-400a-ba15-47aee361f634" providerId="ADAL" clId="{03E28245-70E0-4355-A7D4-8AD3276D794E}" dt="2022-03-08T17:14:32.195" v="3595" actId="403"/>
        <pc:sldMkLst>
          <pc:docMk/>
          <pc:sldMk cId="1504161127" sldId="346"/>
        </pc:sldMkLst>
        <pc:spChg chg="mod">
          <ac:chgData name="Erin Prentice" userId="e1173d76-89d8-400a-ba15-47aee361f634" providerId="ADAL" clId="{03E28245-70E0-4355-A7D4-8AD3276D794E}" dt="2022-03-08T17:14:32.195" v="3595" actId="403"/>
          <ac:spMkLst>
            <pc:docMk/>
            <pc:sldMk cId="1504161127" sldId="346"/>
            <ac:spMk id="5" creationId="{14CE7F38-CFA1-4660-898A-26370C5A07C6}"/>
          </ac:spMkLst>
        </pc:spChg>
        <pc:spChg chg="mod">
          <ac:chgData name="Erin Prentice" userId="e1173d76-89d8-400a-ba15-47aee361f634" providerId="ADAL" clId="{03E28245-70E0-4355-A7D4-8AD3276D794E}" dt="2022-03-08T17:13:09.533" v="3581" actId="20577"/>
          <ac:spMkLst>
            <pc:docMk/>
            <pc:sldMk cId="1504161127" sldId="346"/>
            <ac:spMk id="6" creationId="{F1AF5802-8FA8-48CD-85F7-90CBC1418FF2}"/>
          </ac:spMkLst>
        </pc:spChg>
      </pc:sldChg>
      <pc:sldChg chg="addSp modSp new mod">
        <pc:chgData name="Erin Prentice" userId="e1173d76-89d8-400a-ba15-47aee361f634" providerId="ADAL" clId="{03E28245-70E0-4355-A7D4-8AD3276D794E}" dt="2022-03-08T18:57:44.120" v="3900" actId="14100"/>
        <pc:sldMkLst>
          <pc:docMk/>
          <pc:sldMk cId="2190130850" sldId="347"/>
        </pc:sldMkLst>
        <pc:spChg chg="mod">
          <ac:chgData name="Erin Prentice" userId="e1173d76-89d8-400a-ba15-47aee361f634" providerId="ADAL" clId="{03E28245-70E0-4355-A7D4-8AD3276D794E}" dt="2022-03-08T18:57:36.960" v="3897" actId="1076"/>
          <ac:spMkLst>
            <pc:docMk/>
            <pc:sldMk cId="2190130850" sldId="347"/>
            <ac:spMk id="5" creationId="{4B6C2E7B-35B7-4B38-9125-D85E9EB508ED}"/>
          </ac:spMkLst>
        </pc:spChg>
        <pc:spChg chg="mod">
          <ac:chgData name="Erin Prentice" userId="e1173d76-89d8-400a-ba15-47aee361f634" providerId="ADAL" clId="{03E28245-70E0-4355-A7D4-8AD3276D794E}" dt="2022-03-08T18:57:39.871" v="3898" actId="1076"/>
          <ac:spMkLst>
            <pc:docMk/>
            <pc:sldMk cId="2190130850" sldId="347"/>
            <ac:spMk id="6" creationId="{8ED1027D-165F-4F6A-BBA9-C03C31B3C503}"/>
          </ac:spMkLst>
        </pc:spChg>
        <pc:picChg chg="add mod">
          <ac:chgData name="Erin Prentice" userId="e1173d76-89d8-400a-ba15-47aee361f634" providerId="ADAL" clId="{03E28245-70E0-4355-A7D4-8AD3276D794E}" dt="2022-03-08T18:57:44.120" v="3900" actId="14100"/>
          <ac:picMkLst>
            <pc:docMk/>
            <pc:sldMk cId="2190130850" sldId="347"/>
            <ac:picMk id="7" creationId="{A5465008-CD59-495E-8A5D-13A068D55427}"/>
          </ac:picMkLst>
        </pc:picChg>
      </pc:sldChg>
      <pc:sldChg chg="addSp delSp modSp new mod">
        <pc:chgData name="Erin Prentice" userId="e1173d76-89d8-400a-ba15-47aee361f634" providerId="ADAL" clId="{03E28245-70E0-4355-A7D4-8AD3276D794E}" dt="2022-03-08T18:58:51.900" v="3920" actId="2711"/>
        <pc:sldMkLst>
          <pc:docMk/>
          <pc:sldMk cId="522558717" sldId="348"/>
        </pc:sldMkLst>
        <pc:spChg chg="del">
          <ac:chgData name="Erin Prentice" userId="e1173d76-89d8-400a-ba15-47aee361f634" providerId="ADAL" clId="{03E28245-70E0-4355-A7D4-8AD3276D794E}" dt="2022-03-08T18:58:35.471" v="3910"/>
          <ac:spMkLst>
            <pc:docMk/>
            <pc:sldMk cId="522558717" sldId="348"/>
            <ac:spMk id="5" creationId="{72AB59B6-BA0A-473C-903C-131D6B17836C}"/>
          </ac:spMkLst>
        </pc:spChg>
        <pc:spChg chg="mod">
          <ac:chgData name="Erin Prentice" userId="e1173d76-89d8-400a-ba15-47aee361f634" providerId="ADAL" clId="{03E28245-70E0-4355-A7D4-8AD3276D794E}" dt="2022-03-08T18:58:51.900" v="3920" actId="2711"/>
          <ac:spMkLst>
            <pc:docMk/>
            <pc:sldMk cId="522558717" sldId="348"/>
            <ac:spMk id="6" creationId="{6D3726B5-5A7E-4CE6-849F-20A7D5C4F9EA}"/>
          </ac:spMkLst>
        </pc:spChg>
        <pc:picChg chg="add mod">
          <ac:chgData name="Erin Prentice" userId="e1173d76-89d8-400a-ba15-47aee361f634" providerId="ADAL" clId="{03E28245-70E0-4355-A7D4-8AD3276D794E}" dt="2022-03-08T18:58:39.836" v="3912" actId="1076"/>
          <ac:picMkLst>
            <pc:docMk/>
            <pc:sldMk cId="522558717" sldId="348"/>
            <ac:picMk id="7" creationId="{8755A3DD-BC5D-4434-9582-BD71EE1BDBE0}"/>
          </ac:picMkLst>
        </pc:picChg>
      </pc:sldChg>
      <pc:sldMasterChg chg="del delSldLayout">
        <pc:chgData name="Erin Prentice" userId="e1173d76-89d8-400a-ba15-47aee361f634" providerId="ADAL" clId="{03E28245-70E0-4355-A7D4-8AD3276D794E}" dt="2022-03-08T18:59:17.756" v="3925" actId="700"/>
        <pc:sldMasterMkLst>
          <pc:docMk/>
          <pc:sldMasterMk cId="3554173886" sldId="2147483648"/>
        </pc:sldMasterMkLst>
        <pc:sldLayoutChg chg="del">
          <pc:chgData name="Erin Prentice" userId="e1173d76-89d8-400a-ba15-47aee361f634" providerId="ADAL" clId="{03E28245-70E0-4355-A7D4-8AD3276D794E}" dt="2022-03-08T18:59:17.756" v="3925" actId="700"/>
          <pc:sldLayoutMkLst>
            <pc:docMk/>
            <pc:sldMasterMk cId="3554173886" sldId="2147483648"/>
            <pc:sldLayoutMk cId="2217862804" sldId="2147483649"/>
          </pc:sldLayoutMkLst>
        </pc:sldLayoutChg>
        <pc:sldLayoutChg chg="del">
          <pc:chgData name="Erin Prentice" userId="e1173d76-89d8-400a-ba15-47aee361f634" providerId="ADAL" clId="{03E28245-70E0-4355-A7D4-8AD3276D794E}" dt="2022-03-08T18:59:17.756" v="3925" actId="700"/>
          <pc:sldLayoutMkLst>
            <pc:docMk/>
            <pc:sldMasterMk cId="3554173886" sldId="2147483648"/>
            <pc:sldLayoutMk cId="3161663122" sldId="2147483650"/>
          </pc:sldLayoutMkLst>
        </pc:sldLayoutChg>
        <pc:sldLayoutChg chg="del">
          <pc:chgData name="Erin Prentice" userId="e1173d76-89d8-400a-ba15-47aee361f634" providerId="ADAL" clId="{03E28245-70E0-4355-A7D4-8AD3276D794E}" dt="2022-03-08T18:59:17.756" v="3925" actId="700"/>
          <pc:sldLayoutMkLst>
            <pc:docMk/>
            <pc:sldMasterMk cId="3554173886" sldId="2147483648"/>
            <pc:sldLayoutMk cId="911314569" sldId="2147483652"/>
          </pc:sldLayoutMkLst>
        </pc:sldLayoutChg>
        <pc:sldLayoutChg chg="del">
          <pc:chgData name="Erin Prentice" userId="e1173d76-89d8-400a-ba15-47aee361f634" providerId="ADAL" clId="{03E28245-70E0-4355-A7D4-8AD3276D794E}" dt="2022-03-08T18:59:17.756" v="3925" actId="700"/>
          <pc:sldLayoutMkLst>
            <pc:docMk/>
            <pc:sldMasterMk cId="3554173886" sldId="2147483648"/>
            <pc:sldLayoutMk cId="3764333808" sldId="2147483655"/>
          </pc:sldLayoutMkLst>
        </pc:sldLayoutChg>
        <pc:sldLayoutChg chg="del">
          <pc:chgData name="Erin Prentice" userId="e1173d76-89d8-400a-ba15-47aee361f634" providerId="ADAL" clId="{03E28245-70E0-4355-A7D4-8AD3276D794E}" dt="2022-03-08T18:59:17.756" v="3925" actId="700"/>
          <pc:sldLayoutMkLst>
            <pc:docMk/>
            <pc:sldMasterMk cId="3554173886" sldId="2147483648"/>
            <pc:sldLayoutMk cId="1136359083" sldId="214748365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03D566-26EA-3947-BF1E-EFF5B6984767}" type="datetimeFigureOut">
              <a:rPr lang="en-US" smtClean="0"/>
              <a:t>06/13/2023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F2D222-2DC0-4F4B-AFEB-149DC2AFF059}" type="slidenum">
              <a:rPr lang="en-US" smtClean="0"/>
              <a:t>‹#›</a:t>
            </a:fld>
            <a:endParaRPr lang="en-US"/>
          </a:p>
        </p:txBody>
      </p:sp>
    </p:spTree>
    <p:extLst>
      <p:ext uri="{BB962C8B-B14F-4D97-AF65-F5344CB8AC3E}">
        <p14:creationId xmlns:p14="http://schemas.microsoft.com/office/powerpoint/2010/main" val="2168504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sfa.fema.gov/prevention/outreach/smoke_alarms.html#ans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ctia.org/wea"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www.nws.noaa.gov/nwr/" TargetMode="External"/><Relationship Id="rId4" Type="http://schemas.openxmlformats.org/officeDocument/2006/relationships/hyperlink" Target="http://www.fema.gov/emergency-alert-system"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fsecglobal.com/fire-news/rough-guide-fire-extinguisher-servicing-service-free-mode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fsecglobal.com/fire-news/rough-guide-fire-extinguisher-servicing-service-free-mode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Even if your mobility impairment is not expected to be a permanent issue, most people continue to have some level of difficulty with mobility after they return home from Shepherd Center. It’s important that you and your caregivers take your current level of mobility impairment into consideration while thinking about emergency preparedness at home.</a:t>
            </a:r>
          </a:p>
          <a:p>
            <a:endParaRPr lang="en-US" dirty="0"/>
          </a:p>
        </p:txBody>
      </p:sp>
      <p:sp>
        <p:nvSpPr>
          <p:cNvPr id="4" name="Slide Number Placeholder 3"/>
          <p:cNvSpPr>
            <a:spLocks noGrp="1"/>
          </p:cNvSpPr>
          <p:nvPr>
            <p:ph type="sldNum" sz="quarter" idx="5"/>
          </p:nvPr>
        </p:nvSpPr>
        <p:spPr/>
        <p:txBody>
          <a:bodyPr/>
          <a:lstStyle/>
          <a:p>
            <a:fld id="{24F2D222-2DC0-4F4B-AFEB-149DC2AFF059}" type="slidenum">
              <a:rPr lang="en-US" smtClean="0"/>
              <a:t>4</a:t>
            </a:fld>
            <a:endParaRPr lang="en-US"/>
          </a:p>
        </p:txBody>
      </p:sp>
    </p:spTree>
    <p:extLst>
      <p:ext uri="{BB962C8B-B14F-4D97-AF65-F5344CB8AC3E}">
        <p14:creationId xmlns:p14="http://schemas.microsoft.com/office/powerpoint/2010/main" val="2276032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O2 is an accelerant. If there is a fire and O2 is present, then the fire will burn faster and hotter. </a:t>
            </a:r>
          </a:p>
          <a:p>
            <a:endParaRPr lang="en-US" dirty="0"/>
          </a:p>
        </p:txBody>
      </p:sp>
      <p:sp>
        <p:nvSpPr>
          <p:cNvPr id="4" name="Slide Number Placeholder 3"/>
          <p:cNvSpPr>
            <a:spLocks noGrp="1"/>
          </p:cNvSpPr>
          <p:nvPr>
            <p:ph type="sldNum" sz="quarter" idx="5"/>
          </p:nvPr>
        </p:nvSpPr>
        <p:spPr/>
        <p:txBody>
          <a:bodyPr/>
          <a:lstStyle/>
          <a:p>
            <a:fld id="{24F2D222-2DC0-4F4B-AFEB-149DC2AFF059}" type="slidenum">
              <a:rPr lang="en-US" smtClean="0"/>
              <a:t>16</a:t>
            </a:fld>
            <a:endParaRPr lang="en-US"/>
          </a:p>
        </p:txBody>
      </p:sp>
    </p:spTree>
    <p:extLst>
      <p:ext uri="{BB962C8B-B14F-4D97-AF65-F5344CB8AC3E}">
        <p14:creationId xmlns:p14="http://schemas.microsoft.com/office/powerpoint/2010/main" val="3456847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3D5B5A45-5604-482C-9371-BCF9A20E8D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89C9EE57-AB26-450C-997D-669D294131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a:latin typeface="Times New Roman" panose="02020603050405020304" pitchFamily="18" charset="0"/>
                <a:cs typeface="Times New Roman" panose="02020603050405020304" pitchFamily="18" charset="0"/>
              </a:rPr>
              <a:t>Even if you can’t use the stairs, stairwells in public buildings are built to withstand fire longer than other areas of the building. It’s also one of the first places first responders check for survivors.</a:t>
            </a:r>
          </a:p>
          <a:p>
            <a:pPr eaLnBrk="1" hangingPunct="1">
              <a:spcBef>
                <a:spcPct val="0"/>
              </a:spcBef>
              <a:buFontTx/>
              <a:buChar char="•"/>
            </a:pPr>
            <a:r>
              <a:rPr lang="en-US" altLang="en-US">
                <a:latin typeface="Times New Roman" panose="02020603050405020304" pitchFamily="18" charset="0"/>
                <a:cs typeface="Times New Roman" panose="02020603050405020304" pitchFamily="18" charset="0"/>
              </a:rPr>
              <a:t>Smoke rises, and the best air for breathing will be at floor-level.</a:t>
            </a:r>
          </a:p>
        </p:txBody>
      </p:sp>
      <p:sp>
        <p:nvSpPr>
          <p:cNvPr id="40964" name="Slide Number Placeholder 3">
            <a:extLst>
              <a:ext uri="{FF2B5EF4-FFF2-40B4-BE49-F238E27FC236}">
                <a16:creationId xmlns:a16="http://schemas.microsoft.com/office/drawing/2014/main" id="{7B0C2FFB-443B-4672-9CCB-D0B46CA183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10BA10-2905-484D-A72F-D4F272278602}" type="slidenum">
              <a:rPr lang="en-US" altLang="en-US">
                <a:latin typeface="Arial" panose="020B0604020202020204" pitchFamily="34" charset="0"/>
              </a:rPr>
              <a:pPr>
                <a:spcBef>
                  <a:spcPct val="0"/>
                </a:spcBef>
              </a:pPr>
              <a:t>18</a:t>
            </a:fld>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Char char="•"/>
            </a:pPr>
            <a:r>
              <a:rPr lang="en-US" altLang="en-US" dirty="0"/>
              <a:t> </a:t>
            </a:r>
            <a:r>
              <a:rPr lang="en-US" altLang="en-US" sz="1200" dirty="0"/>
              <a:t>This is a picture of the actual sticker that is given in the RESCUE packet</a:t>
            </a:r>
          </a:p>
          <a:p>
            <a:pPr eaLnBrk="1" hangingPunct="1">
              <a:spcBef>
                <a:spcPct val="0"/>
              </a:spcBef>
              <a:buFontTx/>
              <a:buChar char="•"/>
            </a:pPr>
            <a:r>
              <a:rPr lang="en-US" altLang="en-US" sz="1200" dirty="0"/>
              <a:t>The sticker is reflective, and is designed to be placed in the front window of your home. If you don’t live in the Metro-Atlanta area, it will mean nothing to the first responders. But the purpose of the packet is to get the you to contact your Fire Department, who will enter information about your special needs into a database that will be accessed when 911 is called. Information could include what room you sleep in in your home, what your specific disability is, medications that might be necessary to grab if possible, etc.</a:t>
            </a:r>
          </a:p>
          <a:p>
            <a:pPr eaLnBrk="1" hangingPunct="1">
              <a:spcBef>
                <a:spcPts val="400"/>
              </a:spcBef>
              <a:buSzPct val="45000"/>
              <a:buFont typeface="Wingdings" panose="05000000000000000000" pitchFamily="2" charset="2"/>
              <a:buChar char=""/>
            </a:pPr>
            <a:r>
              <a:rPr lang="en-US" altLang="en-US" sz="1200" dirty="0">
                <a:ea typeface="SimSun" panose="02010600030101010101" pitchFamily="2" charset="-122"/>
              </a:rPr>
              <a:t>It was noted that stickers were common for “save my pet” or “save my toddler”, but nothing was widely available in the Atlanta area for alerting first responders to the presence of people with disabilities in the community.</a:t>
            </a:r>
          </a:p>
          <a:p>
            <a:endParaRPr lang="en-US" dirty="0"/>
          </a:p>
        </p:txBody>
      </p:sp>
      <p:sp>
        <p:nvSpPr>
          <p:cNvPr id="4" name="Slide Number Placeholder 3"/>
          <p:cNvSpPr>
            <a:spLocks noGrp="1"/>
          </p:cNvSpPr>
          <p:nvPr>
            <p:ph type="sldNum" sz="quarter" idx="5"/>
          </p:nvPr>
        </p:nvSpPr>
        <p:spPr/>
        <p:txBody>
          <a:bodyPr/>
          <a:lstStyle/>
          <a:p>
            <a:fld id="{24F2D222-2DC0-4F4B-AFEB-149DC2AFF059}" type="slidenum">
              <a:rPr lang="en-US" smtClean="0"/>
              <a:t>19</a:t>
            </a:fld>
            <a:endParaRPr lang="en-US"/>
          </a:p>
        </p:txBody>
      </p:sp>
    </p:spTree>
    <p:extLst>
      <p:ext uri="{BB962C8B-B14F-4D97-AF65-F5344CB8AC3E}">
        <p14:creationId xmlns:p14="http://schemas.microsoft.com/office/powerpoint/2010/main" val="3624342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Char char="•"/>
            </a:pPr>
            <a:r>
              <a:rPr lang="en-US" altLang="en-US" dirty="0"/>
              <a:t>A lot of thought and research was put into finding out whether having a sticker could increase the </a:t>
            </a:r>
            <a:r>
              <a:rPr lang="en-US" altLang="en-US" dirty="0" err="1"/>
              <a:t>liklihood</a:t>
            </a:r>
            <a:r>
              <a:rPr lang="en-US" altLang="en-US" dirty="0"/>
              <a:t> of a home invasion. There is currently no research to support the idea of an increase in crime in the presence of a sticker indicating that someone in the home has a disability.</a:t>
            </a:r>
          </a:p>
          <a:p>
            <a:pPr eaLnBrk="1" hangingPunct="1">
              <a:spcBef>
                <a:spcPct val="0"/>
              </a:spcBef>
              <a:buFontTx/>
              <a:buChar char="•"/>
            </a:pPr>
            <a:r>
              <a:rPr lang="en-US" altLang="en-US" dirty="0"/>
              <a:t>Read the bullets on the slide</a:t>
            </a:r>
          </a:p>
          <a:p>
            <a:pPr eaLnBrk="1" hangingPunct="1">
              <a:spcBef>
                <a:spcPct val="0"/>
              </a:spcBef>
              <a:buFontTx/>
              <a:buChar char="•"/>
            </a:pPr>
            <a:r>
              <a:rPr lang="en-US" altLang="en-US" dirty="0"/>
              <a:t>For our patients who are concerned about it, it definitely isn’t necessary that the sticker go in the window. It’s still important to take the packet, because the point is for the community member to contact their fire department.</a:t>
            </a:r>
          </a:p>
          <a:p>
            <a:endParaRPr lang="en-US" dirty="0"/>
          </a:p>
        </p:txBody>
      </p:sp>
      <p:sp>
        <p:nvSpPr>
          <p:cNvPr id="4" name="Slide Number Placeholder 3"/>
          <p:cNvSpPr>
            <a:spLocks noGrp="1"/>
          </p:cNvSpPr>
          <p:nvPr>
            <p:ph type="sldNum" sz="quarter" idx="5"/>
          </p:nvPr>
        </p:nvSpPr>
        <p:spPr/>
        <p:txBody>
          <a:bodyPr/>
          <a:lstStyle/>
          <a:p>
            <a:fld id="{24F2D222-2DC0-4F4B-AFEB-149DC2AFF059}" type="slidenum">
              <a:rPr lang="en-US" smtClean="0"/>
              <a:t>20</a:t>
            </a:fld>
            <a:endParaRPr lang="en-US"/>
          </a:p>
        </p:txBody>
      </p:sp>
    </p:spTree>
    <p:extLst>
      <p:ext uri="{BB962C8B-B14F-4D97-AF65-F5344CB8AC3E}">
        <p14:creationId xmlns:p14="http://schemas.microsoft.com/office/powerpoint/2010/main" val="2339374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This is a copy of the letter that is in the RESCUE packet. It describes the purpose of the RESCUE program, and is designed to be taken to the individual’s local fire department and initiate the communication between the community member and first responders.</a:t>
            </a:r>
          </a:p>
          <a:p>
            <a:endParaRPr lang="en-US" dirty="0"/>
          </a:p>
        </p:txBody>
      </p:sp>
      <p:sp>
        <p:nvSpPr>
          <p:cNvPr id="4" name="Slide Number Placeholder 3"/>
          <p:cNvSpPr>
            <a:spLocks noGrp="1"/>
          </p:cNvSpPr>
          <p:nvPr>
            <p:ph type="sldNum" sz="quarter" idx="5"/>
          </p:nvPr>
        </p:nvSpPr>
        <p:spPr/>
        <p:txBody>
          <a:bodyPr/>
          <a:lstStyle/>
          <a:p>
            <a:fld id="{24F2D222-2DC0-4F4B-AFEB-149DC2AFF059}" type="slidenum">
              <a:rPr lang="en-US" smtClean="0"/>
              <a:t>21</a:t>
            </a:fld>
            <a:endParaRPr lang="en-US"/>
          </a:p>
        </p:txBody>
      </p:sp>
    </p:spTree>
    <p:extLst>
      <p:ext uri="{BB962C8B-B14F-4D97-AF65-F5344CB8AC3E}">
        <p14:creationId xmlns:p14="http://schemas.microsoft.com/office/powerpoint/2010/main" val="862927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F7B76F8B-88C0-4765-914A-80AFC639E6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99C0D0D8-D166-415D-ADBD-338C4403B6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sz="1600"/>
              <a:t>This is the front and the back of the companion card that is included in the packet. It explains the RESCUE sticker placement, and outlines the very basics of the information covered in the Fire Safety class since not everyone who gets a packet will have attended the class. It also offers resources for getting more information about emergency preparedness.</a:t>
            </a:r>
          </a:p>
        </p:txBody>
      </p:sp>
      <p:sp>
        <p:nvSpPr>
          <p:cNvPr id="53252" name="Slide Number Placeholder 3">
            <a:extLst>
              <a:ext uri="{FF2B5EF4-FFF2-40B4-BE49-F238E27FC236}">
                <a16:creationId xmlns:a16="http://schemas.microsoft.com/office/drawing/2014/main" id="{C6843778-AD48-40B8-93EA-D6F651A525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315D2D-DE23-4EC3-B19F-43AF7EC4BC56}" type="slidenum">
              <a:rPr lang="en-US" altLang="en-US">
                <a:latin typeface="Arial" panose="020B0604020202020204" pitchFamily="34" charset="0"/>
              </a:rPr>
              <a:pPr>
                <a:spcBef>
                  <a:spcPct val="0"/>
                </a:spcBef>
              </a:pPr>
              <a:t>22</a:t>
            </a:fld>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way you’ll be sure to meet all the firefighters, regardless of which shift they work</a:t>
            </a:r>
          </a:p>
          <a:p>
            <a:endParaRPr lang="en-US" dirty="0"/>
          </a:p>
        </p:txBody>
      </p:sp>
      <p:sp>
        <p:nvSpPr>
          <p:cNvPr id="4" name="Slide Number Placeholder 3"/>
          <p:cNvSpPr>
            <a:spLocks noGrp="1"/>
          </p:cNvSpPr>
          <p:nvPr>
            <p:ph type="sldNum" sz="quarter" idx="5"/>
          </p:nvPr>
        </p:nvSpPr>
        <p:spPr/>
        <p:txBody>
          <a:bodyPr/>
          <a:lstStyle/>
          <a:p>
            <a:fld id="{24F2D222-2DC0-4F4B-AFEB-149DC2AFF059}" type="slidenum">
              <a:rPr lang="en-US" smtClean="0"/>
              <a:t>23</a:t>
            </a:fld>
            <a:endParaRPr lang="en-US"/>
          </a:p>
        </p:txBody>
      </p:sp>
    </p:spTree>
    <p:extLst>
      <p:ext uri="{BB962C8B-B14F-4D97-AF65-F5344CB8AC3E}">
        <p14:creationId xmlns:p14="http://schemas.microsoft.com/office/powerpoint/2010/main" val="1920462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8485D1D-1A74-4674-9891-2912F4C1E7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9F85AF5E-EB5D-461D-8EBC-5DA4099876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5300" name="Slide Number Placeholder 3">
            <a:extLst>
              <a:ext uri="{FF2B5EF4-FFF2-40B4-BE49-F238E27FC236}">
                <a16:creationId xmlns:a16="http://schemas.microsoft.com/office/drawing/2014/main" id="{419061B9-6F73-44C4-9ADC-4179CB24C6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FD476E-CBEA-4EF9-9778-6B58AADC175A}" type="slidenum">
              <a:rPr lang="en-US" altLang="en-US">
                <a:latin typeface="Arial" panose="020B0604020202020204" pitchFamily="34" charset="0"/>
              </a:rPr>
              <a:pPr>
                <a:spcBef>
                  <a:spcPct val="0"/>
                </a:spcBef>
              </a:pPr>
              <a:t>24</a:t>
            </a:fld>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77B4D589-3DDC-45C6-9F91-8AFBE34FEA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0434889D-C364-482B-B89E-D97FFC0CCE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5B525831-6054-4789-A00A-C4F87AC167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6DEB18-1348-4CD5-AF7A-6784CEA191F2}" type="slidenum">
              <a:rPr lang="en-US" altLang="en-US">
                <a:latin typeface="Arial" panose="020B0604020202020204" pitchFamily="34" charset="0"/>
              </a:rPr>
              <a:pPr>
                <a:spcBef>
                  <a:spcPct val="0"/>
                </a:spcBef>
              </a:pPr>
              <a:t>25</a:t>
            </a:fld>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9A121AE0-6843-4379-B4DC-67EFB686D5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6CC5052C-86EA-4237-B462-7E2854F80C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684" name="Slide Number Placeholder 3">
            <a:extLst>
              <a:ext uri="{FF2B5EF4-FFF2-40B4-BE49-F238E27FC236}">
                <a16:creationId xmlns:a16="http://schemas.microsoft.com/office/drawing/2014/main" id="{3A9DC384-512F-4C7A-A9B3-B50482A960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CE6E6AC-64E3-4B10-8ADC-D4288266842C}" type="slidenum">
              <a:rPr lang="en-US" altLang="en-US">
                <a:latin typeface="Arial" panose="020B0604020202020204" pitchFamily="34" charset="0"/>
              </a:rPr>
              <a:pPr>
                <a:spcBef>
                  <a:spcPct val="0"/>
                </a:spcBef>
              </a:pPr>
              <a:t>32</a:t>
            </a:fld>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A85939D-B526-45FE-96E5-601714D9B3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BD89111F-FC90-4AE5-B97F-B9AE8557CE76}"/>
              </a:ext>
            </a:extLst>
          </p:cNvPr>
          <p:cNvSpPr>
            <a:spLocks noGrp="1"/>
          </p:cNvSpPr>
          <p:nvPr>
            <p:ph type="body" idx="1"/>
          </p:nvPr>
        </p:nvSpPr>
        <p:spPr bwMode="auto"/>
        <p:txBody>
          <a:bodyPr wrap="square" numCol="1" anchor="t" anchorCtr="0" compatLnSpc="1">
            <a:prstTxWarp prst="textNoShape">
              <a:avLst/>
            </a:prstTxWarp>
            <a:normAutofit fontScale="55000" lnSpcReduction="20000"/>
          </a:bodyPr>
          <a:lstStyle/>
          <a:p>
            <a:pPr eaLnBrk="1" hangingPunct="1">
              <a:spcBef>
                <a:spcPct val="0"/>
              </a:spcBef>
              <a:buFontTx/>
              <a:buChar char="•"/>
              <a:defRPr/>
            </a:pPr>
            <a:r>
              <a:rPr lang="en-US" altLang="en-US" dirty="0"/>
              <a:t>It may take a little longer to get out of your home in the event of a fire if you have a mobility impairment, especially if you need help transferring from your bed or a couch back to your wheelchair or if you use a walker or other assistive device.</a:t>
            </a:r>
          </a:p>
          <a:p>
            <a:pPr eaLnBrk="1" hangingPunct="1">
              <a:spcBef>
                <a:spcPct val="0"/>
              </a:spcBef>
              <a:buFontTx/>
              <a:buChar char="-"/>
              <a:defRPr/>
            </a:pPr>
            <a:r>
              <a:rPr lang="en-US" altLang="en-US" dirty="0"/>
              <a:t>Number of alarms needed</a:t>
            </a:r>
          </a:p>
          <a:p>
            <a:pPr eaLnBrk="1" hangingPunct="1">
              <a:spcBef>
                <a:spcPct val="0"/>
              </a:spcBef>
              <a:buFontTx/>
              <a:buChar char="-"/>
              <a:defRPr/>
            </a:pPr>
            <a:r>
              <a:rPr lang="en-US" altLang="en-US" dirty="0"/>
              <a:t> Type of alarms needed</a:t>
            </a:r>
          </a:p>
          <a:p>
            <a:pPr eaLnBrk="1" hangingPunct="1">
              <a:spcBef>
                <a:spcPct val="0"/>
              </a:spcBef>
              <a:buFontTx/>
              <a:buChar char="-"/>
              <a:defRPr/>
            </a:pPr>
            <a:r>
              <a:rPr lang="en-US" altLang="en-US" dirty="0"/>
              <a:t> How to install (according to manufacturer’s directions)</a:t>
            </a:r>
          </a:p>
          <a:p>
            <a:pPr eaLnBrk="1" hangingPunct="1">
              <a:spcBef>
                <a:spcPct val="0"/>
              </a:spcBef>
              <a:buFontTx/>
              <a:buChar char="-"/>
              <a:defRPr/>
            </a:pPr>
            <a:r>
              <a:rPr lang="en-US" altLang="en-US" dirty="0"/>
              <a:t> Where to install</a:t>
            </a:r>
          </a:p>
          <a:p>
            <a:pPr eaLnBrk="1" hangingPunct="1">
              <a:spcBef>
                <a:spcPct val="0"/>
              </a:spcBef>
              <a:buFontTx/>
              <a:buChar char="-"/>
              <a:defRPr/>
            </a:pPr>
            <a:r>
              <a:rPr lang="en-US" altLang="en-US" dirty="0"/>
              <a:t> Testing and maintenance</a:t>
            </a:r>
          </a:p>
          <a:p>
            <a:pPr eaLnBrk="1" hangingPunct="1">
              <a:spcBef>
                <a:spcPct val="0"/>
              </a:spcBef>
              <a:buFontTx/>
              <a:buChar char="•"/>
              <a:defRPr/>
            </a:pPr>
            <a:endParaRPr lang="en-US" altLang="en-US" dirty="0"/>
          </a:p>
          <a:p>
            <a:pPr>
              <a:buFont typeface="Arial" panose="020B0604020202020204" pitchFamily="34" charset="0"/>
              <a:buChar char="•"/>
              <a:defRPr/>
            </a:pPr>
            <a:r>
              <a:rPr lang="en-US" dirty="0"/>
              <a:t>What types of smoke alarms can I buy? </a:t>
            </a:r>
          </a:p>
          <a:p>
            <a:pPr lvl="1">
              <a:buFont typeface="Arial" panose="020B0604020202020204" pitchFamily="34" charset="0"/>
              <a:buChar char="•"/>
              <a:defRPr/>
            </a:pPr>
            <a:r>
              <a:rPr lang="en-US" dirty="0">
                <a:solidFill>
                  <a:srgbClr val="0E7DB4"/>
                </a:solidFill>
                <a:hlinkClick r:id="rId3"/>
              </a:rPr>
              <a:t>-</a:t>
            </a:r>
            <a:r>
              <a:rPr lang="en-US" dirty="0">
                <a:solidFill>
                  <a:srgbClr val="323232"/>
                </a:solidFill>
                <a:latin typeface="-apple-system"/>
              </a:rPr>
              <a:t>There are many brands of smoke alarms on the market, but they fall under two basic types: ionization and </a:t>
            </a:r>
            <a:r>
              <a:rPr lang="en-US" dirty="0" err="1">
                <a:solidFill>
                  <a:srgbClr val="323232"/>
                </a:solidFill>
                <a:latin typeface="-apple-system"/>
              </a:rPr>
              <a:t>photoelectric.Ionization</a:t>
            </a:r>
            <a:r>
              <a:rPr lang="en-US" dirty="0">
                <a:solidFill>
                  <a:srgbClr val="323232"/>
                </a:solidFill>
                <a:latin typeface="-apple-system"/>
              </a:rPr>
              <a:t> and photoelectric smoke alarms detect different types of fires. Since no one can predict what type of fire might start in their home, the USFA recommends that every home and place where people sleep have: Both ionization AND photoelectric smoke alarms. </a:t>
            </a:r>
          </a:p>
          <a:p>
            <a:pPr lvl="1">
              <a:buFont typeface="Arial" panose="020B0604020202020204" pitchFamily="34" charset="0"/>
              <a:buChar char="•"/>
              <a:defRPr/>
            </a:pPr>
            <a:r>
              <a:rPr lang="en-US" dirty="0">
                <a:solidFill>
                  <a:srgbClr val="323232"/>
                </a:solidFill>
                <a:latin typeface="-apple-system"/>
              </a:rPr>
              <a:t>OR</a:t>
            </a:r>
          </a:p>
          <a:p>
            <a:pPr lvl="1">
              <a:buFont typeface="Arial" panose="020B0604020202020204" pitchFamily="34" charset="0"/>
              <a:buChar char="•"/>
              <a:defRPr/>
            </a:pPr>
            <a:r>
              <a:rPr lang="en-US" dirty="0">
                <a:solidFill>
                  <a:srgbClr val="323232"/>
                </a:solidFill>
                <a:latin typeface="-apple-system"/>
              </a:rPr>
              <a:t>Dual sensor smoke alarms, which contain both ionization and photoelectric smoke sensors.</a:t>
            </a:r>
          </a:p>
          <a:p>
            <a:pPr lvl="1">
              <a:buFont typeface="Arial" panose="020B0604020202020204" pitchFamily="34" charset="0"/>
              <a:buChar char="•"/>
              <a:defRPr/>
            </a:pPr>
            <a:r>
              <a:rPr lang="en-US" dirty="0">
                <a:solidFill>
                  <a:srgbClr val="323232"/>
                </a:solidFill>
                <a:latin typeface="-apple-system"/>
              </a:rPr>
              <a:t>Choose interconnected smoke alarms, so when one sounds, they all </a:t>
            </a:r>
            <a:r>
              <a:rPr lang="en-US" dirty="0" err="1">
                <a:solidFill>
                  <a:srgbClr val="323232"/>
                </a:solidFill>
                <a:latin typeface="-apple-system"/>
              </a:rPr>
              <a:t>sound.There</a:t>
            </a:r>
            <a:r>
              <a:rPr lang="en-US" dirty="0">
                <a:solidFill>
                  <a:srgbClr val="323232"/>
                </a:solidFill>
                <a:latin typeface="-apple-system"/>
              </a:rPr>
              <a:t> are also alarms for people with hearing loss. These alarms may have strobe lights that flash and/or vibrate to alert those who are unable to hear standard smoke alarms when they sound.</a:t>
            </a:r>
          </a:p>
          <a:p>
            <a:pPr eaLnBrk="1" hangingPunct="1">
              <a:spcBef>
                <a:spcPct val="0"/>
              </a:spcBef>
              <a:buFontTx/>
              <a:buChar char="•"/>
              <a:defRPr/>
            </a:pPr>
            <a:endParaRPr lang="en-US" altLang="en-US" dirty="0"/>
          </a:p>
          <a:p>
            <a:pPr>
              <a:buFont typeface="Arial" panose="020B0604020202020204" pitchFamily="34" charset="0"/>
              <a:buNone/>
              <a:defRPr/>
            </a:pPr>
            <a:r>
              <a:rPr lang="en-US" dirty="0"/>
              <a:t>Are the expensive?</a:t>
            </a:r>
          </a:p>
          <a:p>
            <a:pPr marL="171450" indent="-171450">
              <a:buFont typeface="Arial" panose="020B0604020202020204" pitchFamily="34" charset="0"/>
              <a:buChar char="•"/>
              <a:defRPr/>
            </a:pPr>
            <a:r>
              <a:rPr lang="en-US" dirty="0"/>
              <a:t>Smoke alarms are not expensive and are worth the lives they can help save. </a:t>
            </a:r>
            <a:r>
              <a:rPr lang="en-US" b="1" dirty="0">
                <a:latin typeface="inherit"/>
              </a:rPr>
              <a:t>Alarm type and cost </a:t>
            </a:r>
            <a:r>
              <a:rPr lang="en-US" dirty="0"/>
              <a:t>Ionization and photoelectric: $6 and up</a:t>
            </a:r>
          </a:p>
          <a:p>
            <a:pPr>
              <a:buFont typeface="Arial" panose="020B0604020202020204" pitchFamily="34" charset="0"/>
              <a:buChar char="•"/>
              <a:defRPr/>
            </a:pPr>
            <a:r>
              <a:rPr lang="en-US" dirty="0"/>
              <a:t>Dual sensor: $24 and up</a:t>
            </a:r>
          </a:p>
          <a:p>
            <a:pPr>
              <a:buFont typeface="Arial" panose="020B0604020202020204" pitchFamily="34" charset="0"/>
              <a:buChar char="•"/>
              <a:defRPr/>
            </a:pPr>
            <a:r>
              <a:rPr lang="en-US" dirty="0"/>
              <a:t>Smoke alarms with a microprocessor (faster to alert, fewer false alarms): $30 and up</a:t>
            </a:r>
          </a:p>
          <a:p>
            <a:pPr>
              <a:buFont typeface="Arial" panose="020B0604020202020204" pitchFamily="34" charset="0"/>
              <a:buChar char="•"/>
              <a:defRPr/>
            </a:pPr>
            <a:r>
              <a:rPr lang="en-US" dirty="0"/>
              <a:t>Radio frequency/wireless (communicate from one to the next without wires): $40 and up</a:t>
            </a:r>
          </a:p>
          <a:p>
            <a:pPr>
              <a:buFont typeface="Arial" panose="020B0604020202020204" pitchFamily="34" charset="0"/>
              <a:buChar char="•"/>
              <a:defRPr/>
            </a:pPr>
            <a:r>
              <a:rPr lang="en-US" dirty="0"/>
              <a:t>Your city, county or state may require a specific type of alarm. Please check with your local fire marshal for information on what type of alarm you </a:t>
            </a:r>
            <a:r>
              <a:rPr lang="en-US" dirty="0" err="1"/>
              <a:t>need.Some</a:t>
            </a:r>
            <a:r>
              <a:rPr lang="en-US" dirty="0"/>
              <a:t> fire departments offer reduced-price, or even free, smoke alarms. Contact your local fire department's non-emergency phone number for more information.</a:t>
            </a:r>
          </a:p>
          <a:p>
            <a:pPr>
              <a:buFont typeface="Arial" panose="020B0604020202020204" pitchFamily="34" charset="0"/>
              <a:buChar char="•"/>
              <a:defRPr/>
            </a:pPr>
            <a:endParaRPr lang="en-US" altLang="en-US" dirty="0"/>
          </a:p>
          <a:p>
            <a:pPr>
              <a:buFont typeface="Arial" panose="020B0604020202020204" pitchFamily="34" charset="0"/>
              <a:buChar char="•"/>
              <a:defRPr/>
            </a:pPr>
            <a:r>
              <a:rPr lang="en-US" dirty="0"/>
              <a:t>Where do I put smoke alarms in my home? </a:t>
            </a:r>
          </a:p>
          <a:p>
            <a:pPr lvl="1">
              <a:buFont typeface="Arial" panose="020B0604020202020204" pitchFamily="34" charset="0"/>
              <a:buChar char="•"/>
              <a:defRPr/>
            </a:pPr>
            <a:r>
              <a:rPr lang="en-US" dirty="0">
                <a:solidFill>
                  <a:srgbClr val="323232"/>
                </a:solidFill>
                <a:latin typeface="-apple-system"/>
              </a:rPr>
              <a:t>A closed door may slow the spread of smoke, heat and fire. Put smoke alarms inside and outside each bedroom and sleeping area. Put alarms on every level of the home. Smoke alarms should be interconnected. When one sounds, they all sound.</a:t>
            </a:r>
          </a:p>
          <a:p>
            <a:pPr lvl="1">
              <a:buFont typeface="Arial" panose="020B0604020202020204" pitchFamily="34" charset="0"/>
              <a:buChar char="•"/>
              <a:defRPr/>
            </a:pPr>
            <a:r>
              <a:rPr lang="en-US" dirty="0">
                <a:solidFill>
                  <a:srgbClr val="323232"/>
                </a:solidFill>
                <a:latin typeface="-apple-system"/>
              </a:rPr>
              <a:t>Place smoke alarms on the ceiling or high on the wall. Check the manufacturer's instructions for the best place for your alarm.</a:t>
            </a:r>
          </a:p>
          <a:p>
            <a:pPr lvl="1">
              <a:buFont typeface="Arial" panose="020B0604020202020204" pitchFamily="34" charset="0"/>
              <a:buChar char="•"/>
              <a:defRPr/>
            </a:pPr>
            <a:r>
              <a:rPr lang="en-US" dirty="0">
                <a:solidFill>
                  <a:srgbClr val="323232"/>
                </a:solidFill>
                <a:latin typeface="-apple-system"/>
              </a:rPr>
              <a:t>Only qualified electricians should install hardwired smoke alarms.</a:t>
            </a:r>
          </a:p>
          <a:p>
            <a:pPr lvl="1">
              <a:buFont typeface="Arial" panose="020B0604020202020204" pitchFamily="34" charset="0"/>
              <a:buChar char="•"/>
              <a:defRPr/>
            </a:pPr>
            <a:r>
              <a:rPr lang="en-US" dirty="0">
                <a:solidFill>
                  <a:srgbClr val="323232"/>
                </a:solidFill>
                <a:latin typeface="-apple-system"/>
              </a:rPr>
              <a:t>Some fire departments will install battery-operated smoke alarms in your home at no cost. Contact your local fire department’s non-emergency phone number for more information.</a:t>
            </a:r>
          </a:p>
          <a:p>
            <a:pPr>
              <a:buFont typeface="Arial" panose="020B0604020202020204" pitchFamily="34" charset="0"/>
              <a:buChar char="•"/>
              <a:defRPr/>
            </a:pPr>
            <a:endParaRPr lang="en-US" altLang="en-US" dirty="0"/>
          </a:p>
        </p:txBody>
      </p:sp>
      <p:sp>
        <p:nvSpPr>
          <p:cNvPr id="21508" name="Slide Number Placeholder 3">
            <a:extLst>
              <a:ext uri="{FF2B5EF4-FFF2-40B4-BE49-F238E27FC236}">
                <a16:creationId xmlns:a16="http://schemas.microsoft.com/office/drawing/2014/main" id="{6ECA25E3-C3C6-43D8-B7ED-06E42F7593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8A1E0E-EB4B-4B5A-9AE0-3A420BF26631}" type="slidenum">
              <a:rPr lang="en-US" altLang="en-US">
                <a:latin typeface="Arial" panose="020B0604020202020204" pitchFamily="34" charset="0"/>
              </a:rPr>
              <a:pPr>
                <a:spcBef>
                  <a:spcPct val="0"/>
                </a:spcBef>
              </a:pPr>
              <a:t>7</a:t>
            </a:fld>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A7355B11-345F-416E-B796-3D93A2721C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D410253D-0056-4EFA-BBFA-D68021E5F0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3732" name="Slide Number Placeholder 3">
            <a:extLst>
              <a:ext uri="{FF2B5EF4-FFF2-40B4-BE49-F238E27FC236}">
                <a16:creationId xmlns:a16="http://schemas.microsoft.com/office/drawing/2014/main" id="{5D3273CD-FF57-48B5-AEBE-9D30382646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1DC9AB-F14F-4A29-8DC0-4160D4290521}" type="slidenum">
              <a:rPr lang="en-US" altLang="en-US">
                <a:latin typeface="Arial" panose="020B0604020202020204" pitchFamily="34" charset="0"/>
              </a:rPr>
              <a:pPr>
                <a:spcBef>
                  <a:spcPct val="0"/>
                </a:spcBef>
              </a:pPr>
              <a:t>33</a:t>
            </a:fld>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1333C8CC-9D3C-494C-B83D-2669F830CD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3B21DB6A-E840-4AF6-B0E1-88494D5D20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pPr>
              <a:buFontTx/>
              <a:buChar char="•"/>
            </a:pPr>
            <a:r>
              <a:rPr lang="en-US" altLang="en-US" dirty="0"/>
              <a:t>You may be able to talk with your home/renter’s insurance company to find out what natural disasters are most common in your area.</a:t>
            </a:r>
          </a:p>
          <a:p>
            <a:pPr>
              <a:buFontTx/>
              <a:buChar char="•"/>
            </a:pPr>
            <a:r>
              <a:rPr lang="en-US" altLang="en-US" dirty="0"/>
              <a:t> Do you have an accessible place in your home to go in the event of a tornado?</a:t>
            </a:r>
          </a:p>
          <a:p>
            <a:pPr>
              <a:buFontTx/>
              <a:buChar char="•"/>
            </a:pPr>
            <a:endParaRPr lang="en-US" altLang="en-US" dirty="0"/>
          </a:p>
          <a:p>
            <a:pPr>
              <a:buFontTx/>
              <a:buChar char="•"/>
            </a:pPr>
            <a:r>
              <a:rPr lang="en-US" altLang="en-US" sz="1200" dirty="0">
                <a:latin typeface="Times New Roman" panose="02020603050405020304" pitchFamily="18" charset="0"/>
                <a:cs typeface="Times New Roman" panose="02020603050405020304" pitchFamily="18" charset="0"/>
              </a:rPr>
              <a:t>Know what natural disasters are common in your area and when they typically strike</a:t>
            </a:r>
            <a:endParaRPr lang="en-US" altLang="en-US" dirty="0"/>
          </a:p>
        </p:txBody>
      </p:sp>
      <p:sp>
        <p:nvSpPr>
          <p:cNvPr id="75780" name="Slide Number Placeholder 3">
            <a:extLst>
              <a:ext uri="{FF2B5EF4-FFF2-40B4-BE49-F238E27FC236}">
                <a16:creationId xmlns:a16="http://schemas.microsoft.com/office/drawing/2014/main" id="{344DE81B-5F9C-4D94-9171-79EA810E8A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C9D949-F7CD-4278-AB96-C1E0FB0CC2C9}" type="slidenum">
              <a:rPr lang="en-US" altLang="en-US">
                <a:latin typeface="Arial" panose="020B0604020202020204" pitchFamily="34" charset="0"/>
              </a:rPr>
              <a:pPr>
                <a:spcBef>
                  <a:spcPct val="0"/>
                </a:spcBef>
              </a:pPr>
              <a:t>34</a:t>
            </a:fld>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D4FFA3F5-BDB2-4B80-8DDB-7B484EF327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EC4AD17B-4AB1-4362-B55C-FF93CCBA8518}"/>
              </a:ext>
            </a:extLst>
          </p:cNvPr>
          <p:cNvSpPr>
            <a:spLocks noGrp="1"/>
          </p:cNvSpPr>
          <p:nvPr>
            <p:ph type="body" idx="1"/>
          </p:nvPr>
        </p:nvSpPr>
        <p:spPr bwMode="auto"/>
        <p:txBody>
          <a:bodyPr wrap="square" numCol="1" anchor="t" anchorCtr="0" compatLnSpc="1">
            <a:prstTxWarp prst="textNoShape">
              <a:avLst/>
            </a:prstTxWarp>
            <a:normAutofit lnSpcReduction="10000"/>
          </a:bodyPr>
          <a:lstStyle/>
          <a:p>
            <a:pPr>
              <a:buFontTx/>
              <a:buChar char="•"/>
              <a:defRPr/>
            </a:pPr>
            <a:r>
              <a:rPr lang="en-US" altLang="en-US"/>
              <a:t>Wireless Emergency Alerts (WEA) send free informational text messages to WEA-enabled cell phones within range of an imminent and dangerous local situation, severe weather event, or AMBER emergency.</a:t>
            </a:r>
          </a:p>
          <a:p>
            <a:pPr>
              <a:defRPr/>
            </a:pPr>
            <a:r>
              <a:rPr lang="en-US" altLang="en-US" b="1"/>
              <a:t>You do not need to register to receive WEA notifications</a:t>
            </a:r>
            <a:r>
              <a:rPr lang="en-US" altLang="en-US"/>
              <a:t>. You will automatically receive alerts if you have WEA-capable phone and your wireless carrier participates in the program.</a:t>
            </a:r>
          </a:p>
          <a:p>
            <a:pPr>
              <a:defRPr/>
            </a:pPr>
            <a:r>
              <a:rPr lang="en-US" altLang="en-US"/>
              <a:t>To find out if your mobile device is capable of receiving WEA alerts, contact your mobile device carrier or visit </a:t>
            </a:r>
            <a:r>
              <a:rPr lang="en-US" altLang="en-US">
                <a:hlinkClick r:id="rId3"/>
              </a:rPr>
              <a:t>CTIA The Wireless Association</a:t>
            </a:r>
            <a:r>
              <a:rPr lang="en-US" altLang="en-US"/>
              <a:t>.</a:t>
            </a:r>
          </a:p>
          <a:p>
            <a:pPr>
              <a:buFontTx/>
              <a:buChar char="•"/>
              <a:defRPr/>
            </a:pPr>
            <a:r>
              <a:rPr lang="en-US" altLang="en-US"/>
              <a:t>The </a:t>
            </a:r>
            <a:r>
              <a:rPr lang="en-US" altLang="en-US">
                <a:hlinkClick r:id="rId4"/>
              </a:rPr>
              <a:t>Emergency Alert System (EAS)</a:t>
            </a:r>
            <a:r>
              <a:rPr lang="en-US" altLang="en-US"/>
              <a:t> can address the entire nation on very short notice in case of a grave threat or national emergency. Ask if your local radio and TV stations participate in EAS.</a:t>
            </a:r>
          </a:p>
          <a:p>
            <a:pPr>
              <a:buFontTx/>
              <a:buChar char="•"/>
              <a:defRPr/>
            </a:pPr>
            <a:r>
              <a:rPr lang="en-US" altLang="en-US">
                <a:hlinkClick r:id="rId5"/>
              </a:rPr>
              <a:t>National Oceanic and Atmospheric Administration (NOAA) Weather Radio (NWR)</a:t>
            </a:r>
            <a:r>
              <a:rPr lang="en-US" altLang="en-US"/>
              <a:t> is a nationwide network of radio stations broadcasting continuous weather information directly from a nearby National Weather Service office to specially configured NOAA weather radio receivers. Determine if NOAA Weather Radio is available where you live. If so, consider purchasing a NOAA weather radio receiver.</a:t>
            </a:r>
          </a:p>
          <a:p>
            <a:pPr>
              <a:buFontTx/>
              <a:buChar char="•"/>
              <a:defRPr/>
            </a:pPr>
            <a:r>
              <a:rPr lang="en-US" altLang="en-US">
                <a:latin typeface="Times New Roman" panose="02020603050405020304" pitchFamily="18" charset="0"/>
                <a:cs typeface="Times New Roman" panose="02020603050405020304" pitchFamily="18" charset="0"/>
              </a:rPr>
              <a:t>These are just some examples of hazard maps that we found online. They may not be the best or most reliable!</a:t>
            </a:r>
          </a:p>
          <a:p>
            <a:pPr>
              <a:buFontTx/>
              <a:buChar char="•"/>
              <a:defRPr/>
            </a:pPr>
            <a:r>
              <a:rPr lang="en-US" altLang="en-US">
                <a:latin typeface="Times New Roman" panose="02020603050405020304" pitchFamily="18" charset="0"/>
                <a:cs typeface="Times New Roman" panose="02020603050405020304" pitchFamily="18" charset="0"/>
              </a:rPr>
              <a:t>The Red Cross has several smart phone apps available that can help keep you informed of tornadoes, hurricanes, earthquakes, and shelters available in your area.</a:t>
            </a:r>
          </a:p>
          <a:p>
            <a:pPr>
              <a:buFontTx/>
              <a:buChar char="•"/>
              <a:defRPr/>
            </a:pPr>
            <a:r>
              <a:rPr lang="en-US" altLang="en-US">
                <a:latin typeface="Times New Roman" panose="02020603050405020304" pitchFamily="18" charset="0"/>
                <a:cs typeface="Times New Roman" panose="02020603050405020304" pitchFamily="18" charset="0"/>
              </a:rPr>
              <a:t>Ready Georgia also has a free smart-phone app with lots of good information</a:t>
            </a:r>
          </a:p>
          <a:p>
            <a:pPr>
              <a:buFontTx/>
              <a:buChar char="•"/>
              <a:defRPr/>
            </a:pPr>
            <a:endParaRPr lang="en-US" altLang="en-US"/>
          </a:p>
          <a:p>
            <a:pPr>
              <a:buFontTx/>
              <a:buChar char="•"/>
              <a:defRPr/>
            </a:pPr>
            <a:endParaRPr lang="en-US" altLang="en-US"/>
          </a:p>
          <a:p>
            <a:pPr>
              <a:buFontTx/>
              <a:buChar char="•"/>
              <a:defRPr/>
            </a:pPr>
            <a:endParaRPr lang="en-US" altLang="en-US">
              <a:latin typeface="Times New Roman" panose="02020603050405020304" pitchFamily="18" charset="0"/>
              <a:cs typeface="Times New Roman" panose="02020603050405020304" pitchFamily="18" charset="0"/>
            </a:endParaRPr>
          </a:p>
        </p:txBody>
      </p:sp>
      <p:sp>
        <p:nvSpPr>
          <p:cNvPr id="77828" name="Slide Number Placeholder 3">
            <a:extLst>
              <a:ext uri="{FF2B5EF4-FFF2-40B4-BE49-F238E27FC236}">
                <a16:creationId xmlns:a16="http://schemas.microsoft.com/office/drawing/2014/main" id="{FCDA32BD-8F3B-4540-BEF4-91AE89A7D7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88B9C3-FCE2-4959-9E9A-2C2126CAED0C}" type="slidenum">
              <a:rPr lang="en-US" altLang="en-US">
                <a:latin typeface="Arial" panose="020B0604020202020204" pitchFamily="34" charset="0"/>
              </a:rPr>
              <a:pPr>
                <a:spcBef>
                  <a:spcPct val="0"/>
                </a:spcBef>
              </a:pPr>
              <a:t>35</a:t>
            </a:fld>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7AD8E242-E5F6-47B4-8826-1944033C25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A3513FAA-8F2B-4E3D-B911-04CF064386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9876" name="Slide Number Placeholder 3">
            <a:extLst>
              <a:ext uri="{FF2B5EF4-FFF2-40B4-BE49-F238E27FC236}">
                <a16:creationId xmlns:a16="http://schemas.microsoft.com/office/drawing/2014/main" id="{D4D98058-D75F-492C-818F-2BDEFF74EE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6C23E4-BDD7-4C45-8863-53CE5B0FB1EF}" type="slidenum">
              <a:rPr lang="en-US" altLang="en-US">
                <a:latin typeface="Arial" panose="020B0604020202020204" pitchFamily="34" charset="0"/>
              </a:rPr>
              <a:pPr>
                <a:spcBef>
                  <a:spcPct val="0"/>
                </a:spcBef>
              </a:pPr>
              <a:t>36</a:t>
            </a:fld>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A4029328-A04E-49F2-BEFB-5B24E0C505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71A178D-4912-48E9-9747-47A854A269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6020" name="Slide Number Placeholder 3">
            <a:extLst>
              <a:ext uri="{FF2B5EF4-FFF2-40B4-BE49-F238E27FC236}">
                <a16:creationId xmlns:a16="http://schemas.microsoft.com/office/drawing/2014/main" id="{B6C2EFAE-8D1E-4D53-88B2-CF48618D26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557670-7651-40DB-AAA5-F38A4163FC6D}" type="slidenum">
              <a:rPr lang="en-US" altLang="en-US">
                <a:latin typeface="Arial" panose="020B0604020202020204" pitchFamily="34" charset="0"/>
              </a:rPr>
              <a:pPr>
                <a:spcBef>
                  <a:spcPct val="0"/>
                </a:spcBef>
              </a:pPr>
              <a:t>40</a:t>
            </a:fld>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B0E9D46B-428A-4778-9B9A-F3B4BB804B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46A00AAE-559F-485F-85AD-80A3CC6F08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8068" name="Slide Number Placeholder 3">
            <a:extLst>
              <a:ext uri="{FF2B5EF4-FFF2-40B4-BE49-F238E27FC236}">
                <a16:creationId xmlns:a16="http://schemas.microsoft.com/office/drawing/2014/main" id="{5ECA66E7-7B55-4020-A033-921CE51004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0C199A-26A5-4AAF-9F15-87C612661813}" type="slidenum">
              <a:rPr lang="en-US" altLang="en-US">
                <a:latin typeface="Arial" panose="020B0604020202020204" pitchFamily="34" charset="0"/>
              </a:rPr>
              <a:pPr>
                <a:spcBef>
                  <a:spcPct val="0"/>
                </a:spcBef>
              </a:pPr>
              <a:t>41</a:t>
            </a:fld>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F6688DFA-23A3-4FDE-B96E-1754B0C136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E648B7DA-A40E-4756-8E7C-10084000F0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1140" name="Slide Number Placeholder 3">
            <a:extLst>
              <a:ext uri="{FF2B5EF4-FFF2-40B4-BE49-F238E27FC236}">
                <a16:creationId xmlns:a16="http://schemas.microsoft.com/office/drawing/2014/main" id="{43393500-89AB-432A-BADD-16E5DA52A8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FCF558-9470-4160-9D4B-013544F076BC}" type="slidenum">
              <a:rPr lang="en-US" altLang="en-US">
                <a:latin typeface="Arial" panose="020B0604020202020204" pitchFamily="34" charset="0"/>
              </a:rPr>
              <a:pPr>
                <a:spcBef>
                  <a:spcPct val="0"/>
                </a:spcBef>
              </a:pPr>
              <a:t>43</a:t>
            </a:fld>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51F069FD-2EB6-4F3F-A2D8-626A0B3B29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6C456D05-F481-4D9B-9433-F72D592094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3188" name="Slide Number Placeholder 3">
            <a:extLst>
              <a:ext uri="{FF2B5EF4-FFF2-40B4-BE49-F238E27FC236}">
                <a16:creationId xmlns:a16="http://schemas.microsoft.com/office/drawing/2014/main" id="{20C17BA3-474D-42A2-8BE0-43380B3D0E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4B77A1-ADF6-4D20-BA42-3125D8215FAD}" type="slidenum">
              <a:rPr lang="en-US" altLang="en-US">
                <a:latin typeface="Arial" panose="020B0604020202020204" pitchFamily="34" charset="0"/>
              </a:rPr>
              <a:pPr>
                <a:spcBef>
                  <a:spcPct val="0"/>
                </a:spcBef>
              </a:pPr>
              <a:t>44</a:t>
            </a:fld>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549B8F23-8E3C-48E9-BA56-18E7E94830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A1D7C3A4-1C64-40F7-8064-7A5F568117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Some of these are free, and some entail a fee. We don’t endorse any over the others, and there are lots of variations out there. Get on the app store on your smart phone and see what looks good to you!</a:t>
            </a:r>
          </a:p>
        </p:txBody>
      </p:sp>
      <p:sp>
        <p:nvSpPr>
          <p:cNvPr id="100356" name="Slide Number Placeholder 3">
            <a:extLst>
              <a:ext uri="{FF2B5EF4-FFF2-40B4-BE49-F238E27FC236}">
                <a16:creationId xmlns:a16="http://schemas.microsoft.com/office/drawing/2014/main" id="{7F694DD5-90F6-4668-947E-F86238694C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79CCF7-5FA1-4260-BC3C-D666E770FADC}" type="slidenum">
              <a:rPr lang="en-US" altLang="en-US">
                <a:latin typeface="Arial" panose="020B0604020202020204" pitchFamily="34" charset="0"/>
              </a:rPr>
              <a:pPr>
                <a:spcBef>
                  <a:spcPct val="0"/>
                </a:spcBef>
              </a:pPr>
              <a:t>49</a:t>
            </a:fld>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DB07CCE0-66B1-4EE5-B56F-DE961D3214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2890E3AB-7040-4D35-B83D-5CA99C75F3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04" name="Slide Number Placeholder 3">
            <a:extLst>
              <a:ext uri="{FF2B5EF4-FFF2-40B4-BE49-F238E27FC236}">
                <a16:creationId xmlns:a16="http://schemas.microsoft.com/office/drawing/2014/main" id="{CCF24441-E977-4A82-B941-383FAC211C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497D81-1D4F-4E6B-887B-DEFE2D673B5F}" type="slidenum">
              <a:rPr lang="en-US" altLang="en-US">
                <a:latin typeface="Arial" panose="020B0604020202020204" pitchFamily="34" charset="0"/>
              </a:rPr>
              <a:pPr>
                <a:spcBef>
                  <a:spcPct val="0"/>
                </a:spcBef>
              </a:pPr>
              <a:t>50</a:t>
            </a:fld>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514A42D6-77EA-4FCC-A908-C5AA10E0A0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73104A26-4EFB-4A52-A7D8-37CF0D17F8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dirty="0"/>
              <a:t>Phone handy at all times, even at night, phone could be sip n puff or cell under pillow</a:t>
            </a:r>
          </a:p>
          <a:p>
            <a:pPr eaLnBrk="1" hangingPunct="1">
              <a:spcBef>
                <a:spcPct val="0"/>
              </a:spcBef>
              <a:buFontTx/>
              <a:buChar char="-"/>
            </a:pPr>
            <a:r>
              <a:rPr lang="en-US" altLang="en-US" dirty="0"/>
              <a:t>This way the fire department will be alerted immediately – you can start working on evacuating immediately</a:t>
            </a:r>
          </a:p>
          <a:p>
            <a:pPr eaLnBrk="1" hangingPunct="1">
              <a:spcBef>
                <a:spcPct val="0"/>
              </a:spcBef>
              <a:buFontTx/>
              <a:buChar char="-"/>
            </a:pPr>
            <a:r>
              <a:rPr lang="en-US" altLang="en-US" dirty="0"/>
              <a:t>Address visible so that first responders can find you easily and quickly. Time is valuable!</a:t>
            </a:r>
          </a:p>
          <a:p>
            <a:pPr eaLnBrk="1" hangingPunct="1">
              <a:spcBef>
                <a:spcPct val="0"/>
              </a:spcBef>
            </a:pPr>
            <a:endParaRPr lang="en-US" altLang="en-US" dirty="0"/>
          </a:p>
          <a:p>
            <a:pPr eaLnBrk="1" hangingPunct="1">
              <a:spcBef>
                <a:spcPct val="0"/>
              </a:spcBef>
            </a:pPr>
            <a:r>
              <a:rPr lang="en-US" altLang="en-US" dirty="0"/>
              <a:t>*House numbers that are contrast (black and white) and non-decorative/script numbers. </a:t>
            </a:r>
          </a:p>
          <a:p>
            <a:pPr eaLnBrk="1" hangingPunct="1">
              <a:spcBef>
                <a:spcPct val="0"/>
              </a:spcBef>
            </a:pPr>
            <a:endParaRPr lang="en-US" altLang="en-US" dirty="0"/>
          </a:p>
        </p:txBody>
      </p:sp>
      <p:sp>
        <p:nvSpPr>
          <p:cNvPr id="23556" name="Slide Number Placeholder 3">
            <a:extLst>
              <a:ext uri="{FF2B5EF4-FFF2-40B4-BE49-F238E27FC236}">
                <a16:creationId xmlns:a16="http://schemas.microsoft.com/office/drawing/2014/main" id="{A05287C2-2147-427D-BD61-49055E4DFD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85B57D-47C7-4996-B309-3F9DBC62FCD6}" type="slidenum">
              <a:rPr lang="en-US" altLang="en-US">
                <a:latin typeface="Arial" panose="020B0604020202020204" pitchFamily="34" charset="0"/>
              </a:rPr>
              <a:pPr>
                <a:spcBef>
                  <a:spcPct val="0"/>
                </a:spcBef>
              </a:pPr>
              <a:t>9</a:t>
            </a:fld>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F2D222-2DC0-4F4B-AFEB-149DC2AFF059}" type="slidenum">
              <a:rPr lang="en-US" smtClean="0"/>
              <a:t>52</a:t>
            </a:fld>
            <a:endParaRPr lang="en-US"/>
          </a:p>
        </p:txBody>
      </p:sp>
    </p:spTree>
    <p:extLst>
      <p:ext uri="{BB962C8B-B14F-4D97-AF65-F5344CB8AC3E}">
        <p14:creationId xmlns:p14="http://schemas.microsoft.com/office/powerpoint/2010/main" val="11548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Make sure to practice/simulate during the day and night. </a:t>
            </a:r>
          </a:p>
          <a:p>
            <a:r>
              <a:rPr lang="en-US" altLang="en-US" dirty="0"/>
              <a:t>Re-visit evacuation/fire safety plan every year or if those living at home change (or hire new caregivers).</a:t>
            </a:r>
          </a:p>
          <a:p>
            <a:endParaRPr lang="en-US" dirty="0"/>
          </a:p>
        </p:txBody>
      </p:sp>
      <p:sp>
        <p:nvSpPr>
          <p:cNvPr id="4" name="Slide Number Placeholder 3"/>
          <p:cNvSpPr>
            <a:spLocks noGrp="1"/>
          </p:cNvSpPr>
          <p:nvPr>
            <p:ph type="sldNum" sz="quarter" idx="5"/>
          </p:nvPr>
        </p:nvSpPr>
        <p:spPr/>
        <p:txBody>
          <a:bodyPr/>
          <a:lstStyle/>
          <a:p>
            <a:fld id="{24F2D222-2DC0-4F4B-AFEB-149DC2AFF059}" type="slidenum">
              <a:rPr lang="en-US" smtClean="0"/>
              <a:t>10</a:t>
            </a:fld>
            <a:endParaRPr lang="en-US"/>
          </a:p>
        </p:txBody>
      </p:sp>
    </p:spTree>
    <p:extLst>
      <p:ext uri="{BB962C8B-B14F-4D97-AF65-F5344CB8AC3E}">
        <p14:creationId xmlns:p14="http://schemas.microsoft.com/office/powerpoint/2010/main" val="2355622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Emergency Evacuation Planning Checklist available through the National Fire Protection Association is very thorough, and can help ensure that an emergency evacuation plan is addressing all the necessary topics.</a:t>
            </a:r>
          </a:p>
          <a:p>
            <a:endParaRPr lang="en-US" dirty="0"/>
          </a:p>
        </p:txBody>
      </p:sp>
      <p:sp>
        <p:nvSpPr>
          <p:cNvPr id="4" name="Slide Number Placeholder 3"/>
          <p:cNvSpPr>
            <a:spLocks noGrp="1"/>
          </p:cNvSpPr>
          <p:nvPr>
            <p:ph type="sldNum" sz="quarter" idx="5"/>
          </p:nvPr>
        </p:nvSpPr>
        <p:spPr/>
        <p:txBody>
          <a:bodyPr/>
          <a:lstStyle/>
          <a:p>
            <a:fld id="{24F2D222-2DC0-4F4B-AFEB-149DC2AFF059}" type="slidenum">
              <a:rPr lang="en-US" smtClean="0"/>
              <a:t>11</a:t>
            </a:fld>
            <a:endParaRPr lang="en-US"/>
          </a:p>
        </p:txBody>
      </p:sp>
    </p:spTree>
    <p:extLst>
      <p:ext uri="{BB962C8B-B14F-4D97-AF65-F5344CB8AC3E}">
        <p14:creationId xmlns:p14="http://schemas.microsoft.com/office/powerpoint/2010/main" val="1989909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Char char="•"/>
            </a:pPr>
            <a:r>
              <a:rPr lang="en-US" altLang="en-US" dirty="0">
                <a:latin typeface="Times New Roman" panose="02020603050405020304" pitchFamily="18" charset="0"/>
                <a:cs typeface="Times New Roman" panose="02020603050405020304" pitchFamily="18" charset="0"/>
              </a:rPr>
              <a:t>That includes ramps, as well as being able to unlock and open the door without help!</a:t>
            </a:r>
          </a:p>
          <a:p>
            <a:pPr eaLnBrk="1" hangingPunct="1">
              <a:spcBef>
                <a:spcPct val="0"/>
              </a:spcBef>
              <a:buFontTx/>
              <a:buChar char="•"/>
            </a:pPr>
            <a:r>
              <a:rPr lang="en-US" altLang="en-US" dirty="0">
                <a:latin typeface="Times New Roman" panose="02020603050405020304" pitchFamily="18" charset="0"/>
                <a:cs typeface="Times New Roman" panose="02020603050405020304" pitchFamily="18" charset="0"/>
              </a:rPr>
              <a:t>If your chair isn’t within reach you’ll either need help, or getting out will take a good bit longer!</a:t>
            </a:r>
          </a:p>
          <a:p>
            <a:pPr eaLnBrk="1" hangingPunct="1">
              <a:spcBef>
                <a:spcPct val="0"/>
              </a:spcBef>
              <a:buFontTx/>
              <a:buChar char="•"/>
            </a:pPr>
            <a:r>
              <a:rPr lang="en-US" altLang="en-US" dirty="0">
                <a:latin typeface="Times New Roman" panose="02020603050405020304" pitchFamily="18" charset="0"/>
                <a:cs typeface="Times New Roman" panose="02020603050405020304" pitchFamily="18" charset="0"/>
              </a:rPr>
              <a:t>A ground-level room with access to the outside is an ideal situation. If French doors are available, a caregiver could roll your bed outside easily to get you out of danger</a:t>
            </a:r>
          </a:p>
          <a:p>
            <a:pPr eaLnBrk="1" hangingPunct="1">
              <a:spcBef>
                <a:spcPct val="0"/>
              </a:spcBef>
              <a:buFontTx/>
              <a:buChar char="•"/>
            </a:pPr>
            <a:endParaRPr lang="en-US" altLang="en-US" dirty="0">
              <a:latin typeface="Times New Roman" panose="02020603050405020304" pitchFamily="18" charset="0"/>
              <a:cs typeface="Times New Roman" panose="02020603050405020304" pitchFamily="18" charset="0"/>
            </a:endParaRPr>
          </a:p>
          <a:p>
            <a:r>
              <a:rPr lang="en-US" altLang="en-US" dirty="0">
                <a:solidFill>
                  <a:srgbClr val="333333"/>
                </a:solidFill>
                <a:latin typeface="Roboto" panose="02000000000000000000" pitchFamily="2" charset="0"/>
              </a:rPr>
              <a:t>The first step is to look at what materials are present in the area to be protected from fire. These can be divided into six categories of fire involving different substances:</a:t>
            </a:r>
          </a:p>
          <a:p>
            <a:pPr>
              <a:buFontTx/>
              <a:buChar char="•"/>
            </a:pPr>
            <a:r>
              <a:rPr lang="en-US" altLang="en-US" b="1" dirty="0">
                <a:solidFill>
                  <a:srgbClr val="333333"/>
                </a:solidFill>
                <a:latin typeface="Roboto" panose="02000000000000000000" pitchFamily="2" charset="0"/>
              </a:rPr>
              <a:t>Class A</a:t>
            </a:r>
            <a:r>
              <a:rPr lang="en-US" altLang="en-US" dirty="0">
                <a:solidFill>
                  <a:srgbClr val="333333"/>
                </a:solidFill>
                <a:latin typeface="Roboto" panose="02000000000000000000" pitchFamily="2" charset="0"/>
              </a:rPr>
              <a:t>, combustible carbon-based solids </a:t>
            </a:r>
            <a:r>
              <a:rPr lang="en-US" altLang="en-US" dirty="0" err="1">
                <a:solidFill>
                  <a:srgbClr val="333333"/>
                </a:solidFill>
                <a:latin typeface="Roboto" panose="02000000000000000000" pitchFamily="2" charset="0"/>
              </a:rPr>
              <a:t>eg</a:t>
            </a:r>
            <a:r>
              <a:rPr lang="en-US" altLang="en-US" dirty="0">
                <a:solidFill>
                  <a:srgbClr val="333333"/>
                </a:solidFill>
                <a:latin typeface="Roboto" panose="02000000000000000000" pitchFamily="2" charset="0"/>
              </a:rPr>
              <a:t> paper, wood or textiles</a:t>
            </a:r>
          </a:p>
          <a:p>
            <a:pPr>
              <a:buFontTx/>
              <a:buChar char="•"/>
            </a:pPr>
            <a:r>
              <a:rPr lang="en-US" altLang="en-US" b="1" dirty="0">
                <a:solidFill>
                  <a:srgbClr val="333333"/>
                </a:solidFill>
                <a:latin typeface="Roboto" panose="02000000000000000000" pitchFamily="2" charset="0"/>
              </a:rPr>
              <a:t>Class B</a:t>
            </a:r>
            <a:r>
              <a:rPr lang="en-US" altLang="en-US" dirty="0">
                <a:solidFill>
                  <a:srgbClr val="333333"/>
                </a:solidFill>
                <a:latin typeface="Roboto" panose="02000000000000000000" pitchFamily="2" charset="0"/>
              </a:rPr>
              <a:t>, flammable liquids </a:t>
            </a:r>
            <a:r>
              <a:rPr lang="en-US" altLang="en-US" dirty="0" err="1">
                <a:solidFill>
                  <a:srgbClr val="333333"/>
                </a:solidFill>
                <a:latin typeface="Roboto" panose="02000000000000000000" pitchFamily="2" charset="0"/>
              </a:rPr>
              <a:t>eg</a:t>
            </a:r>
            <a:r>
              <a:rPr lang="en-US" altLang="en-US" dirty="0">
                <a:solidFill>
                  <a:srgbClr val="333333"/>
                </a:solidFill>
                <a:latin typeface="Roboto" panose="02000000000000000000" pitchFamily="2" charset="0"/>
              </a:rPr>
              <a:t> paraffin, petrol, diesel or oil (but not cooking oil)</a:t>
            </a:r>
          </a:p>
          <a:p>
            <a:pPr>
              <a:buFontTx/>
              <a:buChar char="•"/>
            </a:pPr>
            <a:r>
              <a:rPr lang="en-US" altLang="en-US" b="1" dirty="0">
                <a:solidFill>
                  <a:srgbClr val="333333"/>
                </a:solidFill>
                <a:latin typeface="Roboto" panose="02000000000000000000" pitchFamily="2" charset="0"/>
              </a:rPr>
              <a:t>Class C</a:t>
            </a:r>
            <a:r>
              <a:rPr lang="en-US" altLang="en-US" dirty="0">
                <a:solidFill>
                  <a:srgbClr val="333333"/>
                </a:solidFill>
                <a:latin typeface="Roboto" panose="02000000000000000000" pitchFamily="2" charset="0"/>
              </a:rPr>
              <a:t>, flammable gases, </a:t>
            </a:r>
            <a:r>
              <a:rPr lang="en-US" altLang="en-US" dirty="0" err="1">
                <a:solidFill>
                  <a:srgbClr val="333333"/>
                </a:solidFill>
                <a:latin typeface="Roboto" panose="02000000000000000000" pitchFamily="2" charset="0"/>
              </a:rPr>
              <a:t>eg</a:t>
            </a:r>
            <a:r>
              <a:rPr lang="en-US" altLang="en-US" dirty="0">
                <a:solidFill>
                  <a:srgbClr val="333333"/>
                </a:solidFill>
                <a:latin typeface="Roboto" panose="02000000000000000000" pitchFamily="2" charset="0"/>
              </a:rPr>
              <a:t> butane, propane or methane</a:t>
            </a:r>
          </a:p>
          <a:p>
            <a:pPr>
              <a:buFontTx/>
              <a:buChar char="•"/>
            </a:pPr>
            <a:r>
              <a:rPr lang="en-US" altLang="en-US" b="1" dirty="0">
                <a:solidFill>
                  <a:srgbClr val="333333"/>
                </a:solidFill>
                <a:latin typeface="Roboto" panose="02000000000000000000" pitchFamily="2" charset="0"/>
              </a:rPr>
              <a:t>Class D</a:t>
            </a:r>
            <a:r>
              <a:rPr lang="en-US" altLang="en-US" dirty="0">
                <a:solidFill>
                  <a:srgbClr val="333333"/>
                </a:solidFill>
                <a:latin typeface="Roboto" panose="02000000000000000000" pitchFamily="2" charset="0"/>
              </a:rPr>
              <a:t>, burning metals, </a:t>
            </a:r>
            <a:r>
              <a:rPr lang="en-US" altLang="en-US" dirty="0" err="1">
                <a:solidFill>
                  <a:srgbClr val="333333"/>
                </a:solidFill>
                <a:latin typeface="Roboto" panose="02000000000000000000" pitchFamily="2" charset="0"/>
              </a:rPr>
              <a:t>eg</a:t>
            </a:r>
            <a:r>
              <a:rPr lang="en-US" altLang="en-US" dirty="0">
                <a:solidFill>
                  <a:srgbClr val="333333"/>
                </a:solidFill>
                <a:latin typeface="Roboto" panose="02000000000000000000" pitchFamily="2" charset="0"/>
              </a:rPr>
              <a:t> </a:t>
            </a:r>
            <a:r>
              <a:rPr lang="en-US" altLang="en-US" dirty="0" err="1">
                <a:solidFill>
                  <a:srgbClr val="333333"/>
                </a:solidFill>
                <a:latin typeface="Roboto" panose="02000000000000000000" pitchFamily="2" charset="0"/>
              </a:rPr>
              <a:t>aluminium</a:t>
            </a:r>
            <a:r>
              <a:rPr lang="en-US" altLang="en-US" dirty="0">
                <a:solidFill>
                  <a:srgbClr val="333333"/>
                </a:solidFill>
                <a:latin typeface="Roboto" panose="02000000000000000000" pitchFamily="2" charset="0"/>
              </a:rPr>
              <a:t>, lithium or magnesium</a:t>
            </a:r>
          </a:p>
          <a:p>
            <a:pPr>
              <a:buFontTx/>
              <a:buChar char="•"/>
            </a:pPr>
            <a:r>
              <a:rPr lang="en-US" altLang="en-US" dirty="0">
                <a:solidFill>
                  <a:srgbClr val="333333"/>
                </a:solidFill>
                <a:latin typeface="Roboto" panose="02000000000000000000" pitchFamily="2" charset="0"/>
              </a:rPr>
              <a:t>Fires caused by electrical equipment (indicated by an </a:t>
            </a:r>
            <a:r>
              <a:rPr lang="en-US" altLang="en-US" b="1" dirty="0">
                <a:solidFill>
                  <a:srgbClr val="333333"/>
                </a:solidFill>
                <a:latin typeface="Roboto" panose="02000000000000000000" pitchFamily="2" charset="0"/>
              </a:rPr>
              <a:t>electric spark symbol and not the letter E</a:t>
            </a:r>
            <a:r>
              <a:rPr lang="en-US" altLang="en-US" dirty="0">
                <a:solidFill>
                  <a:srgbClr val="333333"/>
                </a:solidFill>
                <a:latin typeface="Roboto" panose="02000000000000000000" pitchFamily="2" charset="0"/>
              </a:rPr>
              <a:t>)</a:t>
            </a:r>
          </a:p>
          <a:p>
            <a:pPr>
              <a:buFontTx/>
              <a:buChar char="•"/>
            </a:pPr>
            <a:r>
              <a:rPr lang="en-US" altLang="en-US" b="1" dirty="0">
                <a:solidFill>
                  <a:srgbClr val="333333"/>
                </a:solidFill>
                <a:latin typeface="Roboto" panose="02000000000000000000" pitchFamily="2" charset="0"/>
              </a:rPr>
              <a:t>Class F</a:t>
            </a:r>
            <a:r>
              <a:rPr lang="en-US" altLang="en-US" dirty="0">
                <a:solidFill>
                  <a:srgbClr val="333333"/>
                </a:solidFill>
                <a:latin typeface="Roboto" panose="02000000000000000000" pitchFamily="2" charset="0"/>
              </a:rPr>
              <a:t>, fats and cooking oils.</a:t>
            </a:r>
          </a:p>
          <a:p>
            <a:pPr eaLnBrk="1" hangingPunct="1">
              <a:spcBef>
                <a:spcPct val="0"/>
              </a:spcBef>
              <a:buFontTx/>
              <a:buChar char="•"/>
            </a:pPr>
            <a:endParaRPr lang="en-US" altLang="en-US" dirty="0">
              <a:latin typeface="Times New Roman" panose="02020603050405020304" pitchFamily="18" charset="0"/>
              <a:cs typeface="Times New Roman" panose="02020603050405020304" pitchFamily="18" charset="0"/>
            </a:endParaRPr>
          </a:p>
          <a:p>
            <a:r>
              <a:rPr lang="en-US" altLang="en-US" dirty="0">
                <a:solidFill>
                  <a:srgbClr val="333333"/>
                </a:solidFill>
                <a:latin typeface="Roboto" panose="02000000000000000000" pitchFamily="2" charset="0"/>
              </a:rPr>
              <a:t>The prices of all extinguishers vary widely according to supplier, so purchasers are advised to shop around. The future cost of </a:t>
            </a:r>
            <a:r>
              <a:rPr lang="en-US" altLang="en-US" u="sng" dirty="0">
                <a:solidFill>
                  <a:srgbClr val="D51A19"/>
                </a:solidFill>
                <a:latin typeface="Roboto" panose="02000000000000000000" pitchFamily="2" charset="0"/>
                <a:hlinkClick r:id="rId3"/>
              </a:rPr>
              <a:t>servicing</a:t>
            </a:r>
            <a:r>
              <a:rPr lang="en-US" altLang="en-US" dirty="0">
                <a:solidFill>
                  <a:srgbClr val="333333"/>
                </a:solidFill>
                <a:latin typeface="Roboto" panose="02000000000000000000" pitchFamily="2" charset="0"/>
              </a:rPr>
              <a:t> will also need to be taken into consideration. Some firms charge for installation and commissioning, but they should be supplied with a 5-year warranty and mounting brackets included. Approximate prices given below include VAT.</a:t>
            </a:r>
          </a:p>
          <a:p>
            <a:endParaRPr lang="en-US" altLang="en-US" dirty="0">
              <a:solidFill>
                <a:srgbClr val="333333"/>
              </a:solidFill>
              <a:latin typeface="Roboto" panose="02000000000000000000" pitchFamily="2" charset="0"/>
            </a:endParaRPr>
          </a:p>
          <a:p>
            <a:r>
              <a:rPr lang="en-US" altLang="en-US" b="1" dirty="0">
                <a:solidFill>
                  <a:srgbClr val="333333"/>
                </a:solidFill>
                <a:latin typeface="inherit"/>
              </a:rPr>
              <a:t>Five main types of fire extinguishers</a:t>
            </a:r>
            <a:endParaRPr lang="en-US" altLang="en-US" dirty="0">
              <a:solidFill>
                <a:srgbClr val="333333"/>
              </a:solidFill>
              <a:latin typeface="inherit"/>
            </a:endParaRPr>
          </a:p>
          <a:p>
            <a:pPr>
              <a:buFontTx/>
              <a:buChar char="•"/>
            </a:pPr>
            <a:r>
              <a:rPr lang="en-US" altLang="en-US" dirty="0">
                <a:solidFill>
                  <a:srgbClr val="333333"/>
                </a:solidFill>
                <a:latin typeface="Roboto" panose="02000000000000000000" pitchFamily="2" charset="0"/>
              </a:rPr>
              <a:t>Water, water mist or water spray</a:t>
            </a:r>
          </a:p>
          <a:p>
            <a:pPr>
              <a:buFontTx/>
              <a:buChar char="•"/>
            </a:pPr>
            <a:r>
              <a:rPr lang="en-US" altLang="en-US" dirty="0">
                <a:solidFill>
                  <a:srgbClr val="333333"/>
                </a:solidFill>
                <a:latin typeface="Roboto" panose="02000000000000000000" pitchFamily="2" charset="0"/>
              </a:rPr>
              <a:t>Foam</a:t>
            </a:r>
          </a:p>
          <a:p>
            <a:pPr>
              <a:buFontTx/>
              <a:buChar char="•"/>
            </a:pPr>
            <a:r>
              <a:rPr lang="en-US" altLang="en-US" dirty="0">
                <a:solidFill>
                  <a:srgbClr val="333333"/>
                </a:solidFill>
                <a:latin typeface="Roboto" panose="02000000000000000000" pitchFamily="2" charset="0"/>
              </a:rPr>
              <a:t>Dry Powder – standard or specialist</a:t>
            </a:r>
          </a:p>
          <a:p>
            <a:pPr>
              <a:buFontTx/>
              <a:buChar char="•"/>
            </a:pPr>
            <a:r>
              <a:rPr lang="en-US" altLang="en-US" dirty="0">
                <a:solidFill>
                  <a:srgbClr val="333333"/>
                </a:solidFill>
                <a:latin typeface="Roboto" panose="02000000000000000000" pitchFamily="2" charset="0"/>
              </a:rPr>
              <a:t>Carbon Dioxide (‘CO2’)</a:t>
            </a:r>
          </a:p>
          <a:p>
            <a:pPr>
              <a:buFontTx/>
              <a:buChar char="•"/>
            </a:pPr>
            <a:r>
              <a:rPr lang="en-US" altLang="en-US" dirty="0">
                <a:solidFill>
                  <a:srgbClr val="333333"/>
                </a:solidFill>
                <a:latin typeface="Roboto" panose="02000000000000000000" pitchFamily="2" charset="0"/>
              </a:rPr>
              <a:t>Wet Chemical</a:t>
            </a:r>
          </a:p>
          <a:p>
            <a:pPr eaLnBrk="1" hangingPunct="1">
              <a:spcBef>
                <a:spcPct val="0"/>
              </a:spcBef>
              <a:buFontTx/>
              <a:buChar char="•"/>
            </a:pPr>
            <a:endParaRPr lang="en-US" altLang="en-US" dirty="0">
              <a:latin typeface="Times New Roman" panose="02020603050405020304" pitchFamily="18" charset="0"/>
              <a:cs typeface="Times New Roman" panose="02020603050405020304" pitchFamily="18" charset="0"/>
            </a:endParaRPr>
          </a:p>
          <a:p>
            <a:r>
              <a:rPr lang="en-US" altLang="en-US" b="1" dirty="0">
                <a:solidFill>
                  <a:srgbClr val="333333"/>
                </a:solidFill>
                <a:latin typeface="inherit"/>
              </a:rPr>
              <a:t>Which fire extinguisher types to use</a:t>
            </a:r>
            <a:endParaRPr lang="en-US" altLang="en-US" dirty="0">
              <a:solidFill>
                <a:srgbClr val="333333"/>
              </a:solidFill>
              <a:latin typeface="inherit"/>
            </a:endParaRPr>
          </a:p>
          <a:p>
            <a:pPr>
              <a:buFontTx/>
              <a:buChar char="•"/>
            </a:pPr>
            <a:r>
              <a:rPr lang="en-US" altLang="en-US" b="1" dirty="0">
                <a:solidFill>
                  <a:srgbClr val="333333"/>
                </a:solidFill>
                <a:latin typeface="Roboto" panose="02000000000000000000" pitchFamily="2" charset="0"/>
              </a:rPr>
              <a:t>Class A</a:t>
            </a:r>
            <a:r>
              <a:rPr lang="en-US" altLang="en-US" dirty="0">
                <a:solidFill>
                  <a:srgbClr val="333333"/>
                </a:solidFill>
                <a:latin typeface="Roboto" panose="02000000000000000000" pitchFamily="2" charset="0"/>
              </a:rPr>
              <a:t> fires – water, water mist, foam, dry powder, wet chemical</a:t>
            </a:r>
          </a:p>
          <a:p>
            <a:pPr>
              <a:buFontTx/>
              <a:buChar char="•"/>
            </a:pPr>
            <a:r>
              <a:rPr lang="en-US" altLang="en-US" b="1" dirty="0">
                <a:solidFill>
                  <a:srgbClr val="333333"/>
                </a:solidFill>
                <a:latin typeface="Roboto" panose="02000000000000000000" pitchFamily="2" charset="0"/>
              </a:rPr>
              <a:t>Class B</a:t>
            </a:r>
            <a:r>
              <a:rPr lang="en-US" altLang="en-US" dirty="0">
                <a:solidFill>
                  <a:srgbClr val="333333"/>
                </a:solidFill>
                <a:latin typeface="Roboto" panose="02000000000000000000" pitchFamily="2" charset="0"/>
              </a:rPr>
              <a:t> – water mist, foam, dry powder, CO2, some wet chemical</a:t>
            </a:r>
          </a:p>
          <a:p>
            <a:pPr>
              <a:buFontTx/>
              <a:buChar char="•"/>
            </a:pPr>
            <a:r>
              <a:rPr lang="en-US" altLang="en-US" b="1" dirty="0">
                <a:solidFill>
                  <a:srgbClr val="333333"/>
                </a:solidFill>
                <a:latin typeface="Roboto" panose="02000000000000000000" pitchFamily="2" charset="0"/>
              </a:rPr>
              <a:t>Class C</a:t>
            </a:r>
            <a:r>
              <a:rPr lang="en-US" altLang="en-US" dirty="0">
                <a:solidFill>
                  <a:srgbClr val="333333"/>
                </a:solidFill>
                <a:latin typeface="Roboto" panose="02000000000000000000" pitchFamily="2" charset="0"/>
              </a:rPr>
              <a:t> – water mist, dry powder</a:t>
            </a:r>
          </a:p>
          <a:p>
            <a:pPr>
              <a:buFontTx/>
              <a:buChar char="•"/>
            </a:pPr>
            <a:r>
              <a:rPr lang="en-US" altLang="en-US" b="1" dirty="0">
                <a:solidFill>
                  <a:srgbClr val="333333"/>
                </a:solidFill>
                <a:latin typeface="Roboto" panose="02000000000000000000" pitchFamily="2" charset="0"/>
              </a:rPr>
              <a:t>Class D</a:t>
            </a:r>
            <a:r>
              <a:rPr lang="en-US" altLang="en-US" dirty="0">
                <a:solidFill>
                  <a:srgbClr val="333333"/>
                </a:solidFill>
                <a:latin typeface="Roboto" panose="02000000000000000000" pitchFamily="2" charset="0"/>
              </a:rPr>
              <a:t> – specialist dry powder</a:t>
            </a:r>
          </a:p>
          <a:p>
            <a:pPr>
              <a:buFontTx/>
              <a:buChar char="•"/>
            </a:pPr>
            <a:r>
              <a:rPr lang="en-US" altLang="en-US" b="1" dirty="0">
                <a:solidFill>
                  <a:srgbClr val="333333"/>
                </a:solidFill>
                <a:latin typeface="Roboto" panose="02000000000000000000" pitchFamily="2" charset="0"/>
              </a:rPr>
              <a:t>Electrical</a:t>
            </a:r>
            <a:r>
              <a:rPr lang="en-US" altLang="en-US" dirty="0">
                <a:solidFill>
                  <a:srgbClr val="333333"/>
                </a:solidFill>
                <a:latin typeface="Roboto" panose="02000000000000000000" pitchFamily="2" charset="0"/>
              </a:rPr>
              <a:t> – water mist, foam, CO2</a:t>
            </a:r>
          </a:p>
          <a:p>
            <a:pPr>
              <a:buFontTx/>
              <a:buChar char="•"/>
            </a:pPr>
            <a:r>
              <a:rPr lang="en-US" altLang="en-US" b="1" dirty="0">
                <a:solidFill>
                  <a:srgbClr val="333333"/>
                </a:solidFill>
                <a:latin typeface="Roboto" panose="02000000000000000000" pitchFamily="2" charset="0"/>
              </a:rPr>
              <a:t>Class F</a:t>
            </a:r>
            <a:r>
              <a:rPr lang="en-US" altLang="en-US" dirty="0">
                <a:solidFill>
                  <a:srgbClr val="333333"/>
                </a:solidFill>
                <a:latin typeface="Roboto" panose="02000000000000000000" pitchFamily="2" charset="0"/>
              </a:rPr>
              <a:t> – water mist, wet chemical.</a:t>
            </a:r>
          </a:p>
          <a:p>
            <a:endParaRPr lang="en-US" dirty="0"/>
          </a:p>
        </p:txBody>
      </p:sp>
      <p:sp>
        <p:nvSpPr>
          <p:cNvPr id="4" name="Slide Number Placeholder 3"/>
          <p:cNvSpPr>
            <a:spLocks noGrp="1"/>
          </p:cNvSpPr>
          <p:nvPr>
            <p:ph type="sldNum" sz="quarter" idx="5"/>
          </p:nvPr>
        </p:nvSpPr>
        <p:spPr/>
        <p:txBody>
          <a:bodyPr/>
          <a:lstStyle/>
          <a:p>
            <a:fld id="{24F2D222-2DC0-4F4B-AFEB-149DC2AFF059}" type="slidenum">
              <a:rPr lang="en-US" smtClean="0"/>
              <a:t>12</a:t>
            </a:fld>
            <a:endParaRPr lang="en-US"/>
          </a:p>
        </p:txBody>
      </p:sp>
    </p:spTree>
    <p:extLst>
      <p:ext uri="{BB962C8B-B14F-4D97-AF65-F5344CB8AC3E}">
        <p14:creationId xmlns:p14="http://schemas.microsoft.com/office/powerpoint/2010/main" val="3659224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Char char="•"/>
            </a:pPr>
            <a:endParaRPr lang="en-US" altLang="en-US" dirty="0">
              <a:latin typeface="Times New Roman" panose="02020603050405020304" pitchFamily="18" charset="0"/>
              <a:cs typeface="Times New Roman" panose="02020603050405020304" pitchFamily="18" charset="0"/>
            </a:endParaRPr>
          </a:p>
          <a:p>
            <a:r>
              <a:rPr lang="en-US" altLang="en-US" dirty="0">
                <a:solidFill>
                  <a:srgbClr val="333333"/>
                </a:solidFill>
                <a:latin typeface="Roboto" panose="02000000000000000000" pitchFamily="2" charset="0"/>
              </a:rPr>
              <a:t>The first step is to look at what materials are present in the area to be protected from fire. These can be divided into six categories of fire involving different substances:</a:t>
            </a:r>
          </a:p>
          <a:p>
            <a:pPr>
              <a:buFontTx/>
              <a:buChar char="•"/>
            </a:pPr>
            <a:r>
              <a:rPr lang="en-US" altLang="en-US" b="1" dirty="0">
                <a:solidFill>
                  <a:srgbClr val="333333"/>
                </a:solidFill>
                <a:latin typeface="Roboto" panose="02000000000000000000" pitchFamily="2" charset="0"/>
              </a:rPr>
              <a:t>Class A</a:t>
            </a:r>
            <a:r>
              <a:rPr lang="en-US" altLang="en-US" dirty="0">
                <a:solidFill>
                  <a:srgbClr val="333333"/>
                </a:solidFill>
                <a:latin typeface="Roboto" panose="02000000000000000000" pitchFamily="2" charset="0"/>
              </a:rPr>
              <a:t>, combustible carbon-based solids </a:t>
            </a:r>
            <a:r>
              <a:rPr lang="en-US" altLang="en-US" dirty="0" err="1">
                <a:solidFill>
                  <a:srgbClr val="333333"/>
                </a:solidFill>
                <a:latin typeface="Roboto" panose="02000000000000000000" pitchFamily="2" charset="0"/>
              </a:rPr>
              <a:t>eg</a:t>
            </a:r>
            <a:r>
              <a:rPr lang="en-US" altLang="en-US" dirty="0">
                <a:solidFill>
                  <a:srgbClr val="333333"/>
                </a:solidFill>
                <a:latin typeface="Roboto" panose="02000000000000000000" pitchFamily="2" charset="0"/>
              </a:rPr>
              <a:t> paper, wood or textiles</a:t>
            </a:r>
          </a:p>
          <a:p>
            <a:pPr>
              <a:buFontTx/>
              <a:buChar char="•"/>
            </a:pPr>
            <a:r>
              <a:rPr lang="en-US" altLang="en-US" b="1" dirty="0">
                <a:solidFill>
                  <a:srgbClr val="333333"/>
                </a:solidFill>
                <a:latin typeface="Roboto" panose="02000000000000000000" pitchFamily="2" charset="0"/>
              </a:rPr>
              <a:t>Class B</a:t>
            </a:r>
            <a:r>
              <a:rPr lang="en-US" altLang="en-US" dirty="0">
                <a:solidFill>
                  <a:srgbClr val="333333"/>
                </a:solidFill>
                <a:latin typeface="Roboto" panose="02000000000000000000" pitchFamily="2" charset="0"/>
              </a:rPr>
              <a:t>, flammable liquids </a:t>
            </a:r>
            <a:r>
              <a:rPr lang="en-US" altLang="en-US" dirty="0" err="1">
                <a:solidFill>
                  <a:srgbClr val="333333"/>
                </a:solidFill>
                <a:latin typeface="Roboto" panose="02000000000000000000" pitchFamily="2" charset="0"/>
              </a:rPr>
              <a:t>eg</a:t>
            </a:r>
            <a:r>
              <a:rPr lang="en-US" altLang="en-US" dirty="0">
                <a:solidFill>
                  <a:srgbClr val="333333"/>
                </a:solidFill>
                <a:latin typeface="Roboto" panose="02000000000000000000" pitchFamily="2" charset="0"/>
              </a:rPr>
              <a:t> paraffin, petrol, diesel or oil (but not cooking oil)</a:t>
            </a:r>
          </a:p>
          <a:p>
            <a:pPr>
              <a:buFontTx/>
              <a:buChar char="•"/>
            </a:pPr>
            <a:r>
              <a:rPr lang="en-US" altLang="en-US" b="1" dirty="0">
                <a:solidFill>
                  <a:srgbClr val="333333"/>
                </a:solidFill>
                <a:latin typeface="Roboto" panose="02000000000000000000" pitchFamily="2" charset="0"/>
              </a:rPr>
              <a:t>Class C</a:t>
            </a:r>
            <a:r>
              <a:rPr lang="en-US" altLang="en-US" dirty="0">
                <a:solidFill>
                  <a:srgbClr val="333333"/>
                </a:solidFill>
                <a:latin typeface="Roboto" panose="02000000000000000000" pitchFamily="2" charset="0"/>
              </a:rPr>
              <a:t>, flammable gases, </a:t>
            </a:r>
            <a:r>
              <a:rPr lang="en-US" altLang="en-US" dirty="0" err="1">
                <a:solidFill>
                  <a:srgbClr val="333333"/>
                </a:solidFill>
                <a:latin typeface="Roboto" panose="02000000000000000000" pitchFamily="2" charset="0"/>
              </a:rPr>
              <a:t>eg</a:t>
            </a:r>
            <a:r>
              <a:rPr lang="en-US" altLang="en-US" dirty="0">
                <a:solidFill>
                  <a:srgbClr val="333333"/>
                </a:solidFill>
                <a:latin typeface="Roboto" panose="02000000000000000000" pitchFamily="2" charset="0"/>
              </a:rPr>
              <a:t> butane, propane or methane</a:t>
            </a:r>
          </a:p>
          <a:p>
            <a:pPr>
              <a:buFontTx/>
              <a:buChar char="•"/>
            </a:pPr>
            <a:r>
              <a:rPr lang="en-US" altLang="en-US" b="1" dirty="0">
                <a:solidFill>
                  <a:srgbClr val="333333"/>
                </a:solidFill>
                <a:latin typeface="Roboto" panose="02000000000000000000" pitchFamily="2" charset="0"/>
              </a:rPr>
              <a:t>Class D</a:t>
            </a:r>
            <a:r>
              <a:rPr lang="en-US" altLang="en-US" dirty="0">
                <a:solidFill>
                  <a:srgbClr val="333333"/>
                </a:solidFill>
                <a:latin typeface="Roboto" panose="02000000000000000000" pitchFamily="2" charset="0"/>
              </a:rPr>
              <a:t>, burning metals, </a:t>
            </a:r>
            <a:r>
              <a:rPr lang="en-US" altLang="en-US" dirty="0" err="1">
                <a:solidFill>
                  <a:srgbClr val="333333"/>
                </a:solidFill>
                <a:latin typeface="Roboto" panose="02000000000000000000" pitchFamily="2" charset="0"/>
              </a:rPr>
              <a:t>eg</a:t>
            </a:r>
            <a:r>
              <a:rPr lang="en-US" altLang="en-US" dirty="0">
                <a:solidFill>
                  <a:srgbClr val="333333"/>
                </a:solidFill>
                <a:latin typeface="Roboto" panose="02000000000000000000" pitchFamily="2" charset="0"/>
              </a:rPr>
              <a:t> </a:t>
            </a:r>
            <a:r>
              <a:rPr lang="en-US" altLang="en-US" dirty="0" err="1">
                <a:solidFill>
                  <a:srgbClr val="333333"/>
                </a:solidFill>
                <a:latin typeface="Roboto" panose="02000000000000000000" pitchFamily="2" charset="0"/>
              </a:rPr>
              <a:t>aluminium</a:t>
            </a:r>
            <a:r>
              <a:rPr lang="en-US" altLang="en-US" dirty="0">
                <a:solidFill>
                  <a:srgbClr val="333333"/>
                </a:solidFill>
                <a:latin typeface="Roboto" panose="02000000000000000000" pitchFamily="2" charset="0"/>
              </a:rPr>
              <a:t>, lithium or magnesium</a:t>
            </a:r>
          </a:p>
          <a:p>
            <a:pPr>
              <a:buFontTx/>
              <a:buChar char="•"/>
            </a:pPr>
            <a:r>
              <a:rPr lang="en-US" altLang="en-US" dirty="0">
                <a:solidFill>
                  <a:srgbClr val="333333"/>
                </a:solidFill>
                <a:latin typeface="Roboto" panose="02000000000000000000" pitchFamily="2" charset="0"/>
              </a:rPr>
              <a:t>Fires caused by electrical equipment (indicated by an </a:t>
            </a:r>
            <a:r>
              <a:rPr lang="en-US" altLang="en-US" b="1" dirty="0">
                <a:solidFill>
                  <a:srgbClr val="333333"/>
                </a:solidFill>
                <a:latin typeface="Roboto" panose="02000000000000000000" pitchFamily="2" charset="0"/>
              </a:rPr>
              <a:t>electric spark symbol and not the letter E</a:t>
            </a:r>
            <a:r>
              <a:rPr lang="en-US" altLang="en-US" dirty="0">
                <a:solidFill>
                  <a:srgbClr val="333333"/>
                </a:solidFill>
                <a:latin typeface="Roboto" panose="02000000000000000000" pitchFamily="2" charset="0"/>
              </a:rPr>
              <a:t>)</a:t>
            </a:r>
          </a:p>
          <a:p>
            <a:pPr>
              <a:buFontTx/>
              <a:buChar char="•"/>
            </a:pPr>
            <a:r>
              <a:rPr lang="en-US" altLang="en-US" b="1" dirty="0">
                <a:solidFill>
                  <a:srgbClr val="333333"/>
                </a:solidFill>
                <a:latin typeface="Roboto" panose="02000000000000000000" pitchFamily="2" charset="0"/>
              </a:rPr>
              <a:t>Class F</a:t>
            </a:r>
            <a:r>
              <a:rPr lang="en-US" altLang="en-US" dirty="0">
                <a:solidFill>
                  <a:srgbClr val="333333"/>
                </a:solidFill>
                <a:latin typeface="Roboto" panose="02000000000000000000" pitchFamily="2" charset="0"/>
              </a:rPr>
              <a:t>, fats and cooking oils.</a:t>
            </a:r>
          </a:p>
          <a:p>
            <a:pPr eaLnBrk="1" hangingPunct="1">
              <a:spcBef>
                <a:spcPct val="0"/>
              </a:spcBef>
              <a:buFontTx/>
              <a:buChar char="•"/>
            </a:pPr>
            <a:endParaRPr lang="en-US" altLang="en-US" dirty="0">
              <a:latin typeface="Times New Roman" panose="02020603050405020304" pitchFamily="18" charset="0"/>
              <a:cs typeface="Times New Roman" panose="02020603050405020304" pitchFamily="18" charset="0"/>
            </a:endParaRPr>
          </a:p>
          <a:p>
            <a:r>
              <a:rPr lang="en-US" altLang="en-US" dirty="0">
                <a:solidFill>
                  <a:srgbClr val="333333"/>
                </a:solidFill>
                <a:latin typeface="Roboto" panose="02000000000000000000" pitchFamily="2" charset="0"/>
              </a:rPr>
              <a:t>The prices of all extinguishers vary widely according to supplier, so purchasers are advised to shop around. The future cost of </a:t>
            </a:r>
            <a:r>
              <a:rPr lang="en-US" altLang="en-US" u="sng" dirty="0">
                <a:solidFill>
                  <a:srgbClr val="D51A19"/>
                </a:solidFill>
                <a:latin typeface="Roboto" panose="02000000000000000000" pitchFamily="2" charset="0"/>
                <a:hlinkClick r:id="rId3"/>
              </a:rPr>
              <a:t>servicing</a:t>
            </a:r>
            <a:r>
              <a:rPr lang="en-US" altLang="en-US" dirty="0">
                <a:solidFill>
                  <a:srgbClr val="333333"/>
                </a:solidFill>
                <a:latin typeface="Roboto" panose="02000000000000000000" pitchFamily="2" charset="0"/>
              </a:rPr>
              <a:t> will also need to be taken into consideration. Some firms charge for installation and commissioning, but they should be supplied with a 5-year warranty and mounting brackets included. Approximate prices given below include VAT.</a:t>
            </a:r>
          </a:p>
          <a:p>
            <a:endParaRPr lang="en-US" altLang="en-US" dirty="0">
              <a:solidFill>
                <a:srgbClr val="333333"/>
              </a:solidFill>
              <a:latin typeface="Roboto" panose="02000000000000000000" pitchFamily="2" charset="0"/>
            </a:endParaRPr>
          </a:p>
          <a:p>
            <a:r>
              <a:rPr lang="en-US" altLang="en-US" b="1" dirty="0">
                <a:solidFill>
                  <a:srgbClr val="333333"/>
                </a:solidFill>
                <a:latin typeface="inherit"/>
              </a:rPr>
              <a:t>Five main types of fire extinguishers</a:t>
            </a:r>
            <a:endParaRPr lang="en-US" altLang="en-US" dirty="0">
              <a:solidFill>
                <a:srgbClr val="333333"/>
              </a:solidFill>
              <a:latin typeface="inherit"/>
            </a:endParaRPr>
          </a:p>
          <a:p>
            <a:pPr>
              <a:buFontTx/>
              <a:buChar char="•"/>
            </a:pPr>
            <a:r>
              <a:rPr lang="en-US" altLang="en-US" dirty="0">
                <a:solidFill>
                  <a:srgbClr val="333333"/>
                </a:solidFill>
                <a:latin typeface="Roboto" panose="02000000000000000000" pitchFamily="2" charset="0"/>
              </a:rPr>
              <a:t>Water, water mist or water spray</a:t>
            </a:r>
          </a:p>
          <a:p>
            <a:pPr>
              <a:buFontTx/>
              <a:buChar char="•"/>
            </a:pPr>
            <a:r>
              <a:rPr lang="en-US" altLang="en-US" dirty="0">
                <a:solidFill>
                  <a:srgbClr val="333333"/>
                </a:solidFill>
                <a:latin typeface="Roboto" panose="02000000000000000000" pitchFamily="2" charset="0"/>
              </a:rPr>
              <a:t>Foam</a:t>
            </a:r>
          </a:p>
          <a:p>
            <a:pPr>
              <a:buFontTx/>
              <a:buChar char="•"/>
            </a:pPr>
            <a:r>
              <a:rPr lang="en-US" altLang="en-US" dirty="0">
                <a:solidFill>
                  <a:srgbClr val="333333"/>
                </a:solidFill>
                <a:latin typeface="Roboto" panose="02000000000000000000" pitchFamily="2" charset="0"/>
              </a:rPr>
              <a:t>Dry Powder – standard or specialist</a:t>
            </a:r>
          </a:p>
          <a:p>
            <a:pPr>
              <a:buFontTx/>
              <a:buChar char="•"/>
            </a:pPr>
            <a:r>
              <a:rPr lang="en-US" altLang="en-US" dirty="0">
                <a:solidFill>
                  <a:srgbClr val="333333"/>
                </a:solidFill>
                <a:latin typeface="Roboto" panose="02000000000000000000" pitchFamily="2" charset="0"/>
              </a:rPr>
              <a:t>Carbon Dioxide (‘CO2’)</a:t>
            </a:r>
          </a:p>
          <a:p>
            <a:pPr>
              <a:buFontTx/>
              <a:buChar char="•"/>
            </a:pPr>
            <a:r>
              <a:rPr lang="en-US" altLang="en-US" dirty="0">
                <a:solidFill>
                  <a:srgbClr val="333333"/>
                </a:solidFill>
                <a:latin typeface="Roboto" panose="02000000000000000000" pitchFamily="2" charset="0"/>
              </a:rPr>
              <a:t>Wet Chemical</a:t>
            </a:r>
          </a:p>
          <a:p>
            <a:pPr eaLnBrk="1" hangingPunct="1">
              <a:spcBef>
                <a:spcPct val="0"/>
              </a:spcBef>
              <a:buFontTx/>
              <a:buChar char="•"/>
            </a:pPr>
            <a:endParaRPr lang="en-US" altLang="en-US" dirty="0">
              <a:latin typeface="Times New Roman" panose="02020603050405020304" pitchFamily="18" charset="0"/>
              <a:cs typeface="Times New Roman" panose="02020603050405020304" pitchFamily="18" charset="0"/>
            </a:endParaRPr>
          </a:p>
          <a:p>
            <a:r>
              <a:rPr lang="en-US" altLang="en-US" b="1" dirty="0">
                <a:solidFill>
                  <a:srgbClr val="333333"/>
                </a:solidFill>
                <a:latin typeface="inherit"/>
              </a:rPr>
              <a:t>Which fire extinguisher types to use</a:t>
            </a:r>
            <a:endParaRPr lang="en-US" altLang="en-US" dirty="0">
              <a:solidFill>
                <a:srgbClr val="333333"/>
              </a:solidFill>
              <a:latin typeface="inherit"/>
            </a:endParaRPr>
          </a:p>
          <a:p>
            <a:pPr>
              <a:buFontTx/>
              <a:buChar char="•"/>
            </a:pPr>
            <a:r>
              <a:rPr lang="en-US" altLang="en-US" b="1" dirty="0">
                <a:solidFill>
                  <a:srgbClr val="333333"/>
                </a:solidFill>
                <a:latin typeface="Roboto" panose="02000000000000000000" pitchFamily="2" charset="0"/>
              </a:rPr>
              <a:t>Class A</a:t>
            </a:r>
            <a:r>
              <a:rPr lang="en-US" altLang="en-US" dirty="0">
                <a:solidFill>
                  <a:srgbClr val="333333"/>
                </a:solidFill>
                <a:latin typeface="Roboto" panose="02000000000000000000" pitchFamily="2" charset="0"/>
              </a:rPr>
              <a:t> fires – water, water mist, foam, dry powder, wet chemical</a:t>
            </a:r>
          </a:p>
          <a:p>
            <a:pPr>
              <a:buFontTx/>
              <a:buChar char="•"/>
            </a:pPr>
            <a:r>
              <a:rPr lang="en-US" altLang="en-US" b="1" dirty="0">
                <a:solidFill>
                  <a:srgbClr val="333333"/>
                </a:solidFill>
                <a:latin typeface="Roboto" panose="02000000000000000000" pitchFamily="2" charset="0"/>
              </a:rPr>
              <a:t>Class B</a:t>
            </a:r>
            <a:r>
              <a:rPr lang="en-US" altLang="en-US" dirty="0">
                <a:solidFill>
                  <a:srgbClr val="333333"/>
                </a:solidFill>
                <a:latin typeface="Roboto" panose="02000000000000000000" pitchFamily="2" charset="0"/>
              </a:rPr>
              <a:t> – water mist, foam, dry powder, CO2, some wet chemical</a:t>
            </a:r>
          </a:p>
          <a:p>
            <a:pPr>
              <a:buFontTx/>
              <a:buChar char="•"/>
            </a:pPr>
            <a:r>
              <a:rPr lang="en-US" altLang="en-US" b="1" dirty="0">
                <a:solidFill>
                  <a:srgbClr val="333333"/>
                </a:solidFill>
                <a:latin typeface="Roboto" panose="02000000000000000000" pitchFamily="2" charset="0"/>
              </a:rPr>
              <a:t>Class C</a:t>
            </a:r>
            <a:r>
              <a:rPr lang="en-US" altLang="en-US" dirty="0">
                <a:solidFill>
                  <a:srgbClr val="333333"/>
                </a:solidFill>
                <a:latin typeface="Roboto" panose="02000000000000000000" pitchFamily="2" charset="0"/>
              </a:rPr>
              <a:t> – water mist, dry powder</a:t>
            </a:r>
          </a:p>
          <a:p>
            <a:pPr>
              <a:buFontTx/>
              <a:buChar char="•"/>
            </a:pPr>
            <a:r>
              <a:rPr lang="en-US" altLang="en-US" b="1" dirty="0">
                <a:solidFill>
                  <a:srgbClr val="333333"/>
                </a:solidFill>
                <a:latin typeface="Roboto" panose="02000000000000000000" pitchFamily="2" charset="0"/>
              </a:rPr>
              <a:t>Class D</a:t>
            </a:r>
            <a:r>
              <a:rPr lang="en-US" altLang="en-US" dirty="0">
                <a:solidFill>
                  <a:srgbClr val="333333"/>
                </a:solidFill>
                <a:latin typeface="Roboto" panose="02000000000000000000" pitchFamily="2" charset="0"/>
              </a:rPr>
              <a:t> – specialist dry powder</a:t>
            </a:r>
          </a:p>
          <a:p>
            <a:pPr>
              <a:buFontTx/>
              <a:buChar char="•"/>
            </a:pPr>
            <a:r>
              <a:rPr lang="en-US" altLang="en-US" b="1" dirty="0">
                <a:solidFill>
                  <a:srgbClr val="333333"/>
                </a:solidFill>
                <a:latin typeface="Roboto" panose="02000000000000000000" pitchFamily="2" charset="0"/>
              </a:rPr>
              <a:t>Electrical</a:t>
            </a:r>
            <a:r>
              <a:rPr lang="en-US" altLang="en-US" dirty="0">
                <a:solidFill>
                  <a:srgbClr val="333333"/>
                </a:solidFill>
                <a:latin typeface="Roboto" panose="02000000000000000000" pitchFamily="2" charset="0"/>
              </a:rPr>
              <a:t> – water mist, foam, CO2</a:t>
            </a:r>
          </a:p>
          <a:p>
            <a:pPr>
              <a:buFontTx/>
              <a:buChar char="•"/>
            </a:pPr>
            <a:r>
              <a:rPr lang="en-US" altLang="en-US" b="1" dirty="0">
                <a:solidFill>
                  <a:srgbClr val="333333"/>
                </a:solidFill>
                <a:latin typeface="Roboto" panose="02000000000000000000" pitchFamily="2" charset="0"/>
              </a:rPr>
              <a:t>Class F</a:t>
            </a:r>
            <a:r>
              <a:rPr lang="en-US" altLang="en-US" dirty="0">
                <a:solidFill>
                  <a:srgbClr val="333333"/>
                </a:solidFill>
                <a:latin typeface="Roboto" panose="02000000000000000000" pitchFamily="2" charset="0"/>
              </a:rPr>
              <a:t> – water mist, wet chemical.</a:t>
            </a:r>
          </a:p>
          <a:p>
            <a:endParaRPr lang="en-US" dirty="0"/>
          </a:p>
        </p:txBody>
      </p:sp>
      <p:sp>
        <p:nvSpPr>
          <p:cNvPr id="4" name="Slide Number Placeholder 3"/>
          <p:cNvSpPr>
            <a:spLocks noGrp="1"/>
          </p:cNvSpPr>
          <p:nvPr>
            <p:ph type="sldNum" sz="quarter" idx="5"/>
          </p:nvPr>
        </p:nvSpPr>
        <p:spPr/>
        <p:txBody>
          <a:bodyPr/>
          <a:lstStyle/>
          <a:p>
            <a:fld id="{24F2D222-2DC0-4F4B-AFEB-149DC2AFF059}" type="slidenum">
              <a:rPr lang="en-US" smtClean="0"/>
              <a:t>13</a:t>
            </a:fld>
            <a:endParaRPr lang="en-US"/>
          </a:p>
        </p:txBody>
      </p:sp>
    </p:spTree>
    <p:extLst>
      <p:ext uri="{BB962C8B-B14F-4D97-AF65-F5344CB8AC3E}">
        <p14:creationId xmlns:p14="http://schemas.microsoft.com/office/powerpoint/2010/main" val="1480161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Char char="•"/>
            </a:pPr>
            <a:r>
              <a:rPr lang="en-US" altLang="en-US" dirty="0">
                <a:latin typeface="Times New Roman" panose="02020603050405020304" pitchFamily="18" charset="0"/>
                <a:cs typeface="Times New Roman" panose="02020603050405020304" pitchFamily="18" charset="0"/>
              </a:rPr>
              <a:t> This could buy you some time to call your pharmacist and get medications replaced. It’s especially important if you take medications that could make you sick if you stop taking them abruptly. Baclofen is a good example of one of those medications!</a:t>
            </a:r>
          </a:p>
          <a:p>
            <a:pPr eaLnBrk="1" hangingPunct="1">
              <a:spcBef>
                <a:spcPct val="0"/>
              </a:spcBef>
              <a:buFontTx/>
              <a:buChar char="•"/>
            </a:pPr>
            <a:r>
              <a:rPr lang="en-US" altLang="en-US" dirty="0">
                <a:latin typeface="Times New Roman" panose="02020603050405020304" pitchFamily="18" charset="0"/>
                <a:cs typeface="Times New Roman" panose="02020603050405020304" pitchFamily="18" charset="0"/>
              </a:rPr>
              <a:t>You and the other survivors are the first priority, but first responders may be able to go back in for your power chair if it’s safe enough for them to do. You may even want to have pictures that help you explain how to put your chair into manual mode!</a:t>
            </a:r>
          </a:p>
          <a:p>
            <a:endParaRPr lang="en-US" dirty="0"/>
          </a:p>
        </p:txBody>
      </p:sp>
      <p:sp>
        <p:nvSpPr>
          <p:cNvPr id="4" name="Slide Number Placeholder 3"/>
          <p:cNvSpPr>
            <a:spLocks noGrp="1"/>
          </p:cNvSpPr>
          <p:nvPr>
            <p:ph type="sldNum" sz="quarter" idx="5"/>
          </p:nvPr>
        </p:nvSpPr>
        <p:spPr/>
        <p:txBody>
          <a:bodyPr/>
          <a:lstStyle/>
          <a:p>
            <a:fld id="{24F2D222-2DC0-4F4B-AFEB-149DC2AFF059}" type="slidenum">
              <a:rPr lang="en-US" smtClean="0"/>
              <a:t>14</a:t>
            </a:fld>
            <a:endParaRPr lang="en-US"/>
          </a:p>
        </p:txBody>
      </p:sp>
    </p:spTree>
    <p:extLst>
      <p:ext uri="{BB962C8B-B14F-4D97-AF65-F5344CB8AC3E}">
        <p14:creationId xmlns:p14="http://schemas.microsoft.com/office/powerpoint/2010/main" val="578344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F2D222-2DC0-4F4B-AFEB-149DC2AFF059}" type="slidenum">
              <a:rPr lang="en-US" smtClean="0"/>
              <a:t>15</a:t>
            </a:fld>
            <a:endParaRPr lang="en-US"/>
          </a:p>
        </p:txBody>
      </p:sp>
    </p:spTree>
    <p:extLst>
      <p:ext uri="{BB962C8B-B14F-4D97-AF65-F5344CB8AC3E}">
        <p14:creationId xmlns:p14="http://schemas.microsoft.com/office/powerpoint/2010/main" val="542393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Slide Number 8">
            <a:extLst>
              <a:ext uri="{FF2B5EF4-FFF2-40B4-BE49-F238E27FC236}">
                <a16:creationId xmlns:a16="http://schemas.microsoft.com/office/drawing/2014/main" id="{E7EA70D1-B047-4748-AE35-1EDF2E939C67}"/>
              </a:ext>
            </a:extLst>
          </p:cNvPr>
          <p:cNvSpPr>
            <a:spLocks noGrp="1"/>
          </p:cNvSpPr>
          <p:nvPr>
            <p:ph type="sldNum" sz="quarter" idx="12"/>
          </p:nvPr>
        </p:nvSpPr>
        <p:spPr/>
        <p:txBody>
          <a:bodyPr/>
          <a:lstStyle/>
          <a:p>
            <a:fld id="{06D917E5-E274-9745-80FB-D30D4BD45923}" type="slidenum">
              <a:rPr lang="en-US" smtClean="0"/>
              <a:pPr/>
              <a:t>‹#›</a:t>
            </a:fld>
            <a:endParaRPr lang="en-US" dirty="0"/>
          </a:p>
        </p:txBody>
      </p:sp>
      <p:sp>
        <p:nvSpPr>
          <p:cNvPr id="11" name="Address, phone number and URL 8">
            <a:extLst>
              <a:ext uri="{FF2B5EF4-FFF2-40B4-BE49-F238E27FC236}">
                <a16:creationId xmlns:a16="http://schemas.microsoft.com/office/drawing/2014/main" id="{61336741-227E-4248-B22C-5FB8D443B0DC}"/>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7" name="Date 8">
            <a:extLst>
              <a:ext uri="{FF2B5EF4-FFF2-40B4-BE49-F238E27FC236}">
                <a16:creationId xmlns:a16="http://schemas.microsoft.com/office/drawing/2014/main" id="{EEE2D775-BE95-B446-9D61-AC3AF7AE4D94}"/>
              </a:ext>
            </a:extLst>
          </p:cNvPr>
          <p:cNvSpPr>
            <a:spLocks noGrp="1"/>
          </p:cNvSpPr>
          <p:nvPr>
            <p:ph type="dt" sz="half" idx="10"/>
          </p:nvPr>
        </p:nvSpPr>
        <p:spPr/>
        <p:txBody>
          <a:bodyPr/>
          <a:lstStyle/>
          <a:p>
            <a:fld id="{9A2888F6-396E-444B-8494-C019F32AA2AD}" type="datetime4">
              <a:rPr lang="en-US" smtClean="0"/>
              <a:t>June 13, 2023</a:t>
            </a:fld>
            <a:endParaRPr lang="en-US" dirty="0"/>
          </a:p>
        </p:txBody>
      </p:sp>
      <p:sp>
        <p:nvSpPr>
          <p:cNvPr id="3" name="Subtitle 3">
            <a:extLst>
              <a:ext uri="{FF2B5EF4-FFF2-40B4-BE49-F238E27FC236}">
                <a16:creationId xmlns:a16="http://schemas.microsoft.com/office/drawing/2014/main" id="{8EFE7EEA-1526-BA4B-81B8-391235D53893}"/>
              </a:ext>
            </a:extLst>
          </p:cNvPr>
          <p:cNvSpPr>
            <a:spLocks noGrp="1"/>
          </p:cNvSpPr>
          <p:nvPr>
            <p:ph type="subTitle" idx="1"/>
          </p:nvPr>
        </p:nvSpPr>
        <p:spPr>
          <a:xfrm>
            <a:off x="574159" y="3987209"/>
            <a:ext cx="10983432" cy="12174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4" name="line 3">
            <a:extLst>
              <a:ext uri="{FF2B5EF4-FFF2-40B4-BE49-F238E27FC236}">
                <a16:creationId xmlns:a16="http://schemas.microsoft.com/office/drawing/2014/main" id="{0920DFDE-07E6-F04E-807F-4F57E1849C17}"/>
              </a:ext>
            </a:extLst>
          </p:cNvPr>
          <p:cNvCxnSpPr>
            <a:cxnSpLocks/>
          </p:cNvCxnSpPr>
          <p:nvPr userDrawn="1"/>
        </p:nvCxnSpPr>
        <p:spPr>
          <a:xfrm>
            <a:off x="4873257" y="3732028"/>
            <a:ext cx="2385237"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6" name="title 8">
            <a:extLst>
              <a:ext uri="{FF2B5EF4-FFF2-40B4-BE49-F238E27FC236}">
                <a16:creationId xmlns:a16="http://schemas.microsoft.com/office/drawing/2014/main" id="{CCAB77AB-2012-8647-8323-1BAC49BD7453}"/>
              </a:ext>
            </a:extLst>
          </p:cNvPr>
          <p:cNvSpPr>
            <a:spLocks noGrp="1"/>
          </p:cNvSpPr>
          <p:nvPr>
            <p:ph type="title" hasCustomPrompt="1"/>
          </p:nvPr>
        </p:nvSpPr>
        <p:spPr>
          <a:xfrm>
            <a:off x="574159" y="2080418"/>
            <a:ext cx="10983432" cy="1325563"/>
          </a:xfrm>
        </p:spPr>
        <p:txBody>
          <a:bodyPr/>
          <a:lstStyle/>
          <a:p>
            <a:r>
              <a:rPr lang="en-US" dirty="0"/>
              <a:t>Click To Edit Master Title Style</a:t>
            </a:r>
          </a:p>
        </p:txBody>
      </p:sp>
    </p:spTree>
    <p:extLst>
      <p:ext uri="{BB962C8B-B14F-4D97-AF65-F5344CB8AC3E}">
        <p14:creationId xmlns:p14="http://schemas.microsoft.com/office/powerpoint/2010/main" val="4230441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Slide Number 16">
            <a:extLst>
              <a:ext uri="{FF2B5EF4-FFF2-40B4-BE49-F238E27FC236}">
                <a16:creationId xmlns:a16="http://schemas.microsoft.com/office/drawing/2014/main" id="{B0B458C5-E2C7-324D-A59B-66B42CA2AEBE}"/>
              </a:ext>
            </a:extLst>
          </p:cNvPr>
          <p:cNvSpPr>
            <a:spLocks noGrp="1"/>
          </p:cNvSpPr>
          <p:nvPr>
            <p:ph type="sldNum" sz="quarter" idx="12"/>
          </p:nvPr>
        </p:nvSpPr>
        <p:spPr/>
        <p:txBody>
          <a:bodyPr/>
          <a:lstStyle/>
          <a:p>
            <a:fld id="{06D917E5-E274-9745-80FB-D30D4BD45923}" type="slidenum">
              <a:rPr lang="en-US" smtClean="0"/>
              <a:pPr/>
              <a:t>‹#›</a:t>
            </a:fld>
            <a:endParaRPr lang="en-US" dirty="0"/>
          </a:p>
        </p:txBody>
      </p:sp>
      <p:sp>
        <p:nvSpPr>
          <p:cNvPr id="10" name="Address, phone number and URL 16">
            <a:extLst>
              <a:ext uri="{FF2B5EF4-FFF2-40B4-BE49-F238E27FC236}">
                <a16:creationId xmlns:a16="http://schemas.microsoft.com/office/drawing/2014/main" id="{284DB1CE-CC12-B64E-8850-ED6842074720}"/>
              </a:ext>
            </a:extLst>
          </p:cNvPr>
          <p:cNvSpPr>
            <a:spLocks noGrp="1"/>
          </p:cNvSpPr>
          <p:nvPr>
            <p:ph type="ftr" sz="quarter" idx="11"/>
          </p:nvPr>
        </p:nvSpPr>
        <p:spPr>
          <a:xfrm>
            <a:off x="5055586" y="6471185"/>
            <a:ext cx="6354917" cy="271977"/>
          </a:xfrm>
          <a:prstGeom prst="rect">
            <a:avLst/>
          </a:prstGeom>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9" name="Date 16">
            <a:extLst>
              <a:ext uri="{FF2B5EF4-FFF2-40B4-BE49-F238E27FC236}">
                <a16:creationId xmlns:a16="http://schemas.microsoft.com/office/drawing/2014/main" id="{59191D4A-98D8-C741-86A4-A138A18E98DC}"/>
              </a:ext>
            </a:extLst>
          </p:cNvPr>
          <p:cNvSpPr>
            <a:spLocks noGrp="1"/>
          </p:cNvSpPr>
          <p:nvPr>
            <p:ph type="dt" sz="half" idx="10"/>
          </p:nvPr>
        </p:nvSpPr>
        <p:spPr/>
        <p:txBody>
          <a:bodyPr/>
          <a:lstStyle/>
          <a:p>
            <a:fld id="{F0E7E7A0-7F2B-AB4C-A00C-CDA6681A2EEA}" type="datetime4">
              <a:rPr lang="en-US" smtClean="0"/>
              <a:t>June 13, 2023</a:t>
            </a:fld>
            <a:endParaRPr lang="en-US" dirty="0"/>
          </a:p>
        </p:txBody>
      </p:sp>
      <p:sp>
        <p:nvSpPr>
          <p:cNvPr id="3" name="body text 16.2">
            <a:extLst>
              <a:ext uri="{FF2B5EF4-FFF2-40B4-BE49-F238E27FC236}">
                <a16:creationId xmlns:a16="http://schemas.microsoft.com/office/drawing/2014/main" id="{9FD6A22B-6A4F-5940-A6CF-EC9DC4731E40}"/>
              </a:ext>
            </a:extLst>
          </p:cNvPr>
          <p:cNvSpPr>
            <a:spLocks noGrp="1"/>
          </p:cNvSpPr>
          <p:nvPr>
            <p:ph sz="half" idx="1"/>
          </p:nvPr>
        </p:nvSpPr>
        <p:spPr>
          <a:xfrm>
            <a:off x="539496" y="1825625"/>
            <a:ext cx="543763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body text 16">
            <a:extLst>
              <a:ext uri="{FF2B5EF4-FFF2-40B4-BE49-F238E27FC236}">
                <a16:creationId xmlns:a16="http://schemas.microsoft.com/office/drawing/2014/main" id="{78F449EA-76F3-6D42-B8BD-730BC0992FDA}"/>
              </a:ext>
            </a:extLst>
          </p:cNvPr>
          <p:cNvSpPr>
            <a:spLocks noGrp="1"/>
          </p:cNvSpPr>
          <p:nvPr>
            <p:ph sz="half" idx="2"/>
          </p:nvPr>
        </p:nvSpPr>
        <p:spPr>
          <a:xfrm>
            <a:off x="6193538" y="1825625"/>
            <a:ext cx="543763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6">
            <a:extLst>
              <a:ext uri="{FF2B5EF4-FFF2-40B4-BE49-F238E27FC236}">
                <a16:creationId xmlns:a16="http://schemas.microsoft.com/office/drawing/2014/main" id="{826E766A-DF78-C24F-8B53-28726A182BF6}"/>
              </a:ext>
            </a:extLst>
          </p:cNvPr>
          <p:cNvSpPr>
            <a:spLocks noGrp="1"/>
          </p:cNvSpPr>
          <p:nvPr>
            <p:ph type="title" hasCustomPrompt="1"/>
          </p:nvPr>
        </p:nvSpPr>
        <p:spPr>
          <a:xfrm>
            <a:off x="539496" y="906295"/>
            <a:ext cx="11091672" cy="684762"/>
          </a:xfrm>
        </p:spPr>
        <p:txBody>
          <a:bodyPr>
            <a:normAutofit/>
          </a:bodyPr>
          <a:lstStyle>
            <a:lvl1pPr algn="l">
              <a:defRPr sz="2800">
                <a:solidFill>
                  <a:schemeClr val="accent2"/>
                </a:solidFill>
              </a:defRPr>
            </a:lvl1pPr>
          </a:lstStyle>
          <a:p>
            <a:r>
              <a:rPr lang="en-US" dirty="0"/>
              <a:t>Click To Edit Master Title Style</a:t>
            </a:r>
          </a:p>
        </p:txBody>
      </p:sp>
      <p:pic>
        <p:nvPicPr>
          <p:cNvPr id="12" name="white logo 16">
            <a:extLst>
              <a:ext uri="{FF2B5EF4-FFF2-40B4-BE49-F238E27FC236}">
                <a16:creationId xmlns:a16="http://schemas.microsoft.com/office/drawing/2014/main" id="{09A2E472-13D4-6843-834B-10CEB022AB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0289" y="170800"/>
            <a:ext cx="1891422" cy="558829"/>
          </a:xfrm>
          <a:prstGeom prst="rect">
            <a:avLst/>
          </a:prstGeom>
        </p:spPr>
      </p:pic>
    </p:spTree>
    <p:extLst>
      <p:ext uri="{BB962C8B-B14F-4D97-AF65-F5344CB8AC3E}">
        <p14:creationId xmlns:p14="http://schemas.microsoft.com/office/powerpoint/2010/main" val="2207441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Slide Number 17">
            <a:extLst>
              <a:ext uri="{FF2B5EF4-FFF2-40B4-BE49-F238E27FC236}">
                <a16:creationId xmlns:a16="http://schemas.microsoft.com/office/drawing/2014/main" id="{089EF150-4D00-1846-BADF-0393B2981016}"/>
              </a:ext>
            </a:extLst>
          </p:cNvPr>
          <p:cNvSpPr>
            <a:spLocks noGrp="1"/>
          </p:cNvSpPr>
          <p:nvPr>
            <p:ph type="sldNum" sz="quarter" idx="12"/>
          </p:nvPr>
        </p:nvSpPr>
        <p:spPr/>
        <p:txBody>
          <a:bodyPr/>
          <a:lstStyle/>
          <a:p>
            <a:fld id="{06D917E5-E274-9745-80FB-D30D4BD45923}" type="slidenum">
              <a:rPr lang="en-US" smtClean="0"/>
              <a:pPr/>
              <a:t>‹#›</a:t>
            </a:fld>
            <a:endParaRPr lang="en-US" dirty="0"/>
          </a:p>
        </p:txBody>
      </p:sp>
      <p:sp>
        <p:nvSpPr>
          <p:cNvPr id="7" name="Footer 17">
            <a:extLst>
              <a:ext uri="{FF2B5EF4-FFF2-40B4-BE49-F238E27FC236}">
                <a16:creationId xmlns:a16="http://schemas.microsoft.com/office/drawing/2014/main" id="{B9C16F67-C95E-5A42-8948-04E7D84228E9}"/>
              </a:ext>
            </a:extLst>
          </p:cNvPr>
          <p:cNvSpPr>
            <a:spLocks noGrp="1"/>
          </p:cNvSpPr>
          <p:nvPr>
            <p:ph type="ftr" sz="quarter" idx="11"/>
          </p:nvPr>
        </p:nvSpPr>
        <p:spPr>
          <a:xfrm>
            <a:off x="5055586" y="6471185"/>
            <a:ext cx="6354917" cy="271977"/>
          </a:xfrm>
          <a:prstGeom prst="rect">
            <a:avLst/>
          </a:prstGeom>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6" name="Date 17">
            <a:extLst>
              <a:ext uri="{FF2B5EF4-FFF2-40B4-BE49-F238E27FC236}">
                <a16:creationId xmlns:a16="http://schemas.microsoft.com/office/drawing/2014/main" id="{1C572AFC-BAAF-434D-8DFF-C3FE0B2A8C66}"/>
              </a:ext>
            </a:extLst>
          </p:cNvPr>
          <p:cNvSpPr>
            <a:spLocks noGrp="1"/>
          </p:cNvSpPr>
          <p:nvPr>
            <p:ph type="dt" sz="half" idx="10"/>
          </p:nvPr>
        </p:nvSpPr>
        <p:spPr/>
        <p:txBody>
          <a:bodyPr/>
          <a:lstStyle/>
          <a:p>
            <a:fld id="{58198EC6-6A2B-E343-9F96-41580726C129}" type="datetime4">
              <a:rPr lang="en-US" smtClean="0"/>
              <a:t>June 13, 2023</a:t>
            </a:fld>
            <a:endParaRPr lang="en-US" dirty="0"/>
          </a:p>
        </p:txBody>
      </p:sp>
      <p:sp>
        <p:nvSpPr>
          <p:cNvPr id="9" name="Subtitle 17">
            <a:extLst>
              <a:ext uri="{FF2B5EF4-FFF2-40B4-BE49-F238E27FC236}">
                <a16:creationId xmlns:a16="http://schemas.microsoft.com/office/drawing/2014/main" id="{3194B371-F23F-CB44-A351-8431AC56B685}"/>
              </a:ext>
            </a:extLst>
          </p:cNvPr>
          <p:cNvSpPr>
            <a:spLocks noGrp="1"/>
          </p:cNvSpPr>
          <p:nvPr>
            <p:ph type="subTitle" idx="1"/>
          </p:nvPr>
        </p:nvSpPr>
        <p:spPr>
          <a:xfrm>
            <a:off x="5055586" y="3987209"/>
            <a:ext cx="6684334" cy="12174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line 7">
            <a:extLst>
              <a:ext uri="{FF2B5EF4-FFF2-40B4-BE49-F238E27FC236}">
                <a16:creationId xmlns:a16="http://schemas.microsoft.com/office/drawing/2014/main" id="{B35A6B8C-2106-824D-9B64-46C3D73230F7}"/>
              </a:ext>
            </a:extLst>
          </p:cNvPr>
          <p:cNvCxnSpPr>
            <a:cxnSpLocks/>
          </p:cNvCxnSpPr>
          <p:nvPr userDrawn="1"/>
        </p:nvCxnSpPr>
        <p:spPr>
          <a:xfrm>
            <a:off x="7205135" y="3732028"/>
            <a:ext cx="2385237"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1" name="Title 17">
            <a:extLst>
              <a:ext uri="{FF2B5EF4-FFF2-40B4-BE49-F238E27FC236}">
                <a16:creationId xmlns:a16="http://schemas.microsoft.com/office/drawing/2014/main" id="{52A8475B-0F59-B249-AB66-21853AD6506A}"/>
              </a:ext>
            </a:extLst>
          </p:cNvPr>
          <p:cNvSpPr>
            <a:spLocks noGrp="1"/>
          </p:cNvSpPr>
          <p:nvPr>
            <p:ph type="title" hasCustomPrompt="1"/>
          </p:nvPr>
        </p:nvSpPr>
        <p:spPr>
          <a:xfrm>
            <a:off x="5055587" y="1344182"/>
            <a:ext cx="6684333" cy="2061800"/>
          </a:xfrm>
        </p:spPr>
        <p:txBody>
          <a:bodyPr/>
          <a:lstStyle/>
          <a:p>
            <a:r>
              <a:rPr lang="en-US" dirty="0"/>
              <a:t>Click To Edit Master Title Style</a:t>
            </a:r>
          </a:p>
        </p:txBody>
      </p:sp>
      <p:pic>
        <p:nvPicPr>
          <p:cNvPr id="12" name="white logo 17">
            <a:extLst>
              <a:ext uri="{FF2B5EF4-FFF2-40B4-BE49-F238E27FC236}">
                <a16:creationId xmlns:a16="http://schemas.microsoft.com/office/drawing/2014/main" id="{3DB59B88-0E12-A649-AC12-F9153E31A5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2042" y="170800"/>
            <a:ext cx="1891422" cy="558829"/>
          </a:xfrm>
          <a:prstGeom prst="rect">
            <a:avLst/>
          </a:prstGeom>
        </p:spPr>
      </p:pic>
      <p:pic>
        <p:nvPicPr>
          <p:cNvPr id="5" name="Cole Burton" descr="A group of people playing with a frisbee&#10;&#10;Description automatically generated with medium confidence">
            <a:extLst>
              <a:ext uri="{FF2B5EF4-FFF2-40B4-BE49-F238E27FC236}">
                <a16:creationId xmlns:a16="http://schemas.microsoft.com/office/drawing/2014/main" id="{476FE1C5-1E11-BC4F-B006-359BA4CF6BDA}"/>
              </a:ext>
            </a:extLst>
          </p:cNvPr>
          <p:cNvPicPr>
            <a:picLocks noChangeAspect="1"/>
          </p:cNvPicPr>
          <p:nvPr userDrawn="1"/>
        </p:nvPicPr>
        <p:blipFill rotWithShape="1">
          <a:blip r:embed="rId3"/>
          <a:srcRect r="2941"/>
          <a:stretch/>
        </p:blipFill>
        <p:spPr>
          <a:xfrm>
            <a:off x="0" y="-1"/>
            <a:ext cx="4508500" cy="6371970"/>
          </a:xfrm>
          <a:prstGeom prst="rect">
            <a:avLst/>
          </a:prstGeom>
        </p:spPr>
      </p:pic>
      <p:sp>
        <p:nvSpPr>
          <p:cNvPr id="3" name="Picture Placeholder 2">
            <a:extLst>
              <a:ext uri="{FF2B5EF4-FFF2-40B4-BE49-F238E27FC236}">
                <a16:creationId xmlns:a16="http://schemas.microsoft.com/office/drawing/2014/main" id="{025CFEF5-DC71-0D4E-828B-5293C704602D}"/>
              </a:ext>
            </a:extLst>
          </p:cNvPr>
          <p:cNvSpPr>
            <a:spLocks noGrp="1"/>
          </p:cNvSpPr>
          <p:nvPr>
            <p:ph type="pic" sz="quarter" idx="13" hasCustomPrompt="1"/>
          </p:nvPr>
        </p:nvSpPr>
        <p:spPr>
          <a:xfrm>
            <a:off x="0" y="0"/>
            <a:ext cx="4508500" cy="6345238"/>
          </a:xfrm>
        </p:spPr>
        <p:txBody>
          <a:bodyPr anchor="ctr"/>
          <a:lstStyle>
            <a:lvl1pPr algn="ctr">
              <a:defRPr/>
            </a:lvl1pPr>
          </a:lstStyle>
          <a:p>
            <a:r>
              <a:rPr lang="en-US" dirty="0"/>
              <a:t>Click here to add your own picture</a:t>
            </a:r>
          </a:p>
        </p:txBody>
      </p:sp>
    </p:spTree>
    <p:extLst>
      <p:ext uri="{BB962C8B-B14F-4D97-AF65-F5344CB8AC3E}">
        <p14:creationId xmlns:p14="http://schemas.microsoft.com/office/powerpoint/2010/main" val="1146522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Slide Number 18">
            <a:extLst>
              <a:ext uri="{FF2B5EF4-FFF2-40B4-BE49-F238E27FC236}">
                <a16:creationId xmlns:a16="http://schemas.microsoft.com/office/drawing/2014/main" id="{5219CD47-06F7-3E42-B059-8BFFF2CA7515}"/>
              </a:ext>
            </a:extLst>
          </p:cNvPr>
          <p:cNvSpPr>
            <a:spLocks noGrp="1"/>
          </p:cNvSpPr>
          <p:nvPr>
            <p:ph type="sldNum" sz="quarter" idx="12"/>
          </p:nvPr>
        </p:nvSpPr>
        <p:spPr/>
        <p:txBody>
          <a:bodyPr/>
          <a:lstStyle/>
          <a:p>
            <a:fld id="{06D917E5-E274-9745-80FB-D30D4BD45923}" type="slidenum">
              <a:rPr lang="en-US" smtClean="0"/>
              <a:pPr/>
              <a:t>‹#›</a:t>
            </a:fld>
            <a:endParaRPr lang="en-US" dirty="0"/>
          </a:p>
        </p:txBody>
      </p:sp>
      <p:sp>
        <p:nvSpPr>
          <p:cNvPr id="9" name="Address, phone number and URL 18">
            <a:extLst>
              <a:ext uri="{FF2B5EF4-FFF2-40B4-BE49-F238E27FC236}">
                <a16:creationId xmlns:a16="http://schemas.microsoft.com/office/drawing/2014/main" id="{7E378DE9-0CA3-F84A-B73B-A4D94ABAF3EC}"/>
              </a:ext>
            </a:extLst>
          </p:cNvPr>
          <p:cNvSpPr>
            <a:spLocks noGrp="1"/>
          </p:cNvSpPr>
          <p:nvPr>
            <p:ph type="ftr" sz="quarter" idx="11"/>
          </p:nvPr>
        </p:nvSpPr>
        <p:spPr>
          <a:xfrm>
            <a:off x="5055586" y="6471185"/>
            <a:ext cx="6354917" cy="271977"/>
          </a:xfrm>
          <a:prstGeom prst="rect">
            <a:avLst/>
          </a:prstGeom>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8" name="Date 18">
            <a:extLst>
              <a:ext uri="{FF2B5EF4-FFF2-40B4-BE49-F238E27FC236}">
                <a16:creationId xmlns:a16="http://schemas.microsoft.com/office/drawing/2014/main" id="{41B8F1EB-4F10-834C-B5A9-53ADB742BED1}"/>
              </a:ext>
            </a:extLst>
          </p:cNvPr>
          <p:cNvSpPr>
            <a:spLocks noGrp="1"/>
          </p:cNvSpPr>
          <p:nvPr>
            <p:ph type="dt" sz="half" idx="10"/>
          </p:nvPr>
        </p:nvSpPr>
        <p:spPr/>
        <p:txBody>
          <a:bodyPr/>
          <a:lstStyle/>
          <a:p>
            <a:fld id="{3F95F0E3-07D9-F244-AF20-A8F36AA829EA}" type="datetime4">
              <a:rPr lang="en-US" smtClean="0"/>
              <a:t>June 13, 2023</a:t>
            </a:fld>
            <a:endParaRPr lang="en-US" dirty="0"/>
          </a:p>
        </p:txBody>
      </p:sp>
      <p:sp>
        <p:nvSpPr>
          <p:cNvPr id="6" name="Subtitle 18">
            <a:extLst>
              <a:ext uri="{FF2B5EF4-FFF2-40B4-BE49-F238E27FC236}">
                <a16:creationId xmlns:a16="http://schemas.microsoft.com/office/drawing/2014/main" id="{99332A8F-06B2-C541-88AA-98477DDA94CB}"/>
              </a:ext>
            </a:extLst>
          </p:cNvPr>
          <p:cNvSpPr>
            <a:spLocks noGrp="1"/>
          </p:cNvSpPr>
          <p:nvPr>
            <p:ph type="subTitle" idx="1"/>
          </p:nvPr>
        </p:nvSpPr>
        <p:spPr>
          <a:xfrm>
            <a:off x="547594" y="3987209"/>
            <a:ext cx="6684334" cy="12174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7" name="line 9">
            <a:extLst>
              <a:ext uri="{FF2B5EF4-FFF2-40B4-BE49-F238E27FC236}">
                <a16:creationId xmlns:a16="http://schemas.microsoft.com/office/drawing/2014/main" id="{D0F26A80-A26D-1C41-8F37-C5E98748FF1A}"/>
              </a:ext>
            </a:extLst>
          </p:cNvPr>
          <p:cNvCxnSpPr>
            <a:cxnSpLocks/>
          </p:cNvCxnSpPr>
          <p:nvPr userDrawn="1"/>
        </p:nvCxnSpPr>
        <p:spPr>
          <a:xfrm>
            <a:off x="2697143" y="3732028"/>
            <a:ext cx="2385237"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1" name="Title 18">
            <a:extLst>
              <a:ext uri="{FF2B5EF4-FFF2-40B4-BE49-F238E27FC236}">
                <a16:creationId xmlns:a16="http://schemas.microsoft.com/office/drawing/2014/main" id="{29329714-4391-4C44-BE64-D4477F73F7A2}"/>
              </a:ext>
            </a:extLst>
          </p:cNvPr>
          <p:cNvSpPr>
            <a:spLocks noGrp="1"/>
          </p:cNvSpPr>
          <p:nvPr>
            <p:ph type="title" hasCustomPrompt="1"/>
          </p:nvPr>
        </p:nvSpPr>
        <p:spPr>
          <a:xfrm>
            <a:off x="547595" y="1344182"/>
            <a:ext cx="6684333" cy="2061800"/>
          </a:xfrm>
        </p:spPr>
        <p:txBody>
          <a:bodyPr/>
          <a:lstStyle/>
          <a:p>
            <a:r>
              <a:rPr lang="en-US" dirty="0"/>
              <a:t>Click To Edit Master Title Style</a:t>
            </a:r>
          </a:p>
        </p:txBody>
      </p:sp>
      <p:pic>
        <p:nvPicPr>
          <p:cNvPr id="12" name="white logo 18">
            <a:extLst>
              <a:ext uri="{FF2B5EF4-FFF2-40B4-BE49-F238E27FC236}">
                <a16:creationId xmlns:a16="http://schemas.microsoft.com/office/drawing/2014/main" id="{FF790672-6A74-884A-8F0D-F78179B96B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44050" y="170800"/>
            <a:ext cx="1891422" cy="558829"/>
          </a:xfrm>
          <a:prstGeom prst="rect">
            <a:avLst/>
          </a:prstGeom>
        </p:spPr>
      </p:pic>
      <p:pic>
        <p:nvPicPr>
          <p:cNvPr id="5" name="cole burton 2" descr="A group of people playing with a frisbee&#10;&#10;Description automatically generated with medium confidence">
            <a:extLst>
              <a:ext uri="{FF2B5EF4-FFF2-40B4-BE49-F238E27FC236}">
                <a16:creationId xmlns:a16="http://schemas.microsoft.com/office/drawing/2014/main" id="{6BA3B7D5-613C-DD4C-9AE0-CA98EF2B39C5}"/>
              </a:ext>
            </a:extLst>
          </p:cNvPr>
          <p:cNvPicPr>
            <a:picLocks noChangeAspect="1"/>
          </p:cNvPicPr>
          <p:nvPr userDrawn="1"/>
        </p:nvPicPr>
        <p:blipFill rotWithShape="1">
          <a:blip r:embed="rId3"/>
          <a:srcRect r="2941"/>
          <a:stretch/>
        </p:blipFill>
        <p:spPr>
          <a:xfrm>
            <a:off x="7683500" y="-1"/>
            <a:ext cx="4508500" cy="6371970"/>
          </a:xfrm>
          <a:prstGeom prst="rect">
            <a:avLst/>
          </a:prstGeom>
        </p:spPr>
      </p:pic>
      <p:sp>
        <p:nvSpPr>
          <p:cNvPr id="13" name="Picture Placeholder 2">
            <a:extLst>
              <a:ext uri="{FF2B5EF4-FFF2-40B4-BE49-F238E27FC236}">
                <a16:creationId xmlns:a16="http://schemas.microsoft.com/office/drawing/2014/main" id="{9B254A07-1B1F-6740-A060-806E91A2341B}"/>
              </a:ext>
            </a:extLst>
          </p:cNvPr>
          <p:cNvSpPr>
            <a:spLocks noGrp="1"/>
          </p:cNvSpPr>
          <p:nvPr>
            <p:ph type="pic" sz="quarter" idx="13" hasCustomPrompt="1"/>
          </p:nvPr>
        </p:nvSpPr>
        <p:spPr>
          <a:xfrm>
            <a:off x="7683500" y="0"/>
            <a:ext cx="4508500" cy="6345238"/>
          </a:xfrm>
        </p:spPr>
        <p:txBody>
          <a:bodyPr anchor="ctr"/>
          <a:lstStyle>
            <a:lvl1pPr algn="ctr">
              <a:defRPr/>
            </a:lvl1pPr>
          </a:lstStyle>
          <a:p>
            <a:r>
              <a:rPr lang="en-US" dirty="0"/>
              <a:t>Click here to add your own picture</a:t>
            </a:r>
          </a:p>
        </p:txBody>
      </p:sp>
    </p:spTree>
    <p:extLst>
      <p:ext uri="{BB962C8B-B14F-4D97-AF65-F5344CB8AC3E}">
        <p14:creationId xmlns:p14="http://schemas.microsoft.com/office/powerpoint/2010/main" val="1942824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Slide Number 19">
            <a:extLst>
              <a:ext uri="{FF2B5EF4-FFF2-40B4-BE49-F238E27FC236}">
                <a16:creationId xmlns:a16="http://schemas.microsoft.com/office/drawing/2014/main" id="{194066CD-6F9E-0647-9A2D-DBB15039D7D0}"/>
              </a:ext>
            </a:extLst>
          </p:cNvPr>
          <p:cNvSpPr>
            <a:spLocks noGrp="1"/>
          </p:cNvSpPr>
          <p:nvPr>
            <p:ph type="sldNum" sz="quarter" idx="12"/>
          </p:nvPr>
        </p:nvSpPr>
        <p:spPr/>
        <p:txBody>
          <a:bodyPr/>
          <a:lstStyle/>
          <a:p>
            <a:fld id="{06D917E5-E274-9745-80FB-D30D4BD45923}" type="slidenum">
              <a:rPr lang="en-US" smtClean="0"/>
              <a:pPr/>
              <a:t>‹#›</a:t>
            </a:fld>
            <a:endParaRPr lang="en-US" dirty="0"/>
          </a:p>
        </p:txBody>
      </p:sp>
      <p:sp>
        <p:nvSpPr>
          <p:cNvPr id="7" name="Address, phone number and URL 19">
            <a:extLst>
              <a:ext uri="{FF2B5EF4-FFF2-40B4-BE49-F238E27FC236}">
                <a16:creationId xmlns:a16="http://schemas.microsoft.com/office/drawing/2014/main" id="{0ED9F77C-4C4E-8344-A3D5-0C27822F29F7}"/>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dirty="0"/>
          </a:p>
        </p:txBody>
      </p:sp>
      <p:sp>
        <p:nvSpPr>
          <p:cNvPr id="6" name="Date 19">
            <a:extLst>
              <a:ext uri="{FF2B5EF4-FFF2-40B4-BE49-F238E27FC236}">
                <a16:creationId xmlns:a16="http://schemas.microsoft.com/office/drawing/2014/main" id="{7952A68A-BFA6-394B-A3BA-CC694BB93CDC}"/>
              </a:ext>
            </a:extLst>
          </p:cNvPr>
          <p:cNvSpPr>
            <a:spLocks noGrp="1"/>
          </p:cNvSpPr>
          <p:nvPr>
            <p:ph type="dt" sz="half" idx="10"/>
          </p:nvPr>
        </p:nvSpPr>
        <p:spPr/>
        <p:txBody>
          <a:bodyPr/>
          <a:lstStyle/>
          <a:p>
            <a:fld id="{12E96619-CA1D-C944-9FEB-B4906B0FC6B5}" type="datetime4">
              <a:rPr lang="en-US" smtClean="0"/>
              <a:t>June 13, 2023</a:t>
            </a:fld>
            <a:endParaRPr lang="en-US" dirty="0"/>
          </a:p>
        </p:txBody>
      </p:sp>
    </p:spTree>
    <p:extLst>
      <p:ext uri="{BB962C8B-B14F-4D97-AF65-F5344CB8AC3E}">
        <p14:creationId xmlns:p14="http://schemas.microsoft.com/office/powerpoint/2010/main" val="2637566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Slide Number 9">
            <a:extLst>
              <a:ext uri="{FF2B5EF4-FFF2-40B4-BE49-F238E27FC236}">
                <a16:creationId xmlns:a16="http://schemas.microsoft.com/office/drawing/2014/main" id="{D3B43AE2-28FD-C94F-931D-3359512525F1}"/>
              </a:ext>
            </a:extLst>
          </p:cNvPr>
          <p:cNvSpPr>
            <a:spLocks noGrp="1"/>
          </p:cNvSpPr>
          <p:nvPr>
            <p:ph type="sldNum" sz="quarter" idx="12"/>
          </p:nvPr>
        </p:nvSpPr>
        <p:spPr/>
        <p:txBody>
          <a:bodyPr/>
          <a:lstStyle/>
          <a:p>
            <a:fld id="{06D917E5-E274-9745-80FB-D30D4BD45923}" type="slidenum">
              <a:rPr lang="en-US" smtClean="0"/>
              <a:pPr/>
              <a:t>‹#›</a:t>
            </a:fld>
            <a:endParaRPr lang="en-US" dirty="0"/>
          </a:p>
        </p:txBody>
      </p:sp>
      <p:sp>
        <p:nvSpPr>
          <p:cNvPr id="8" name="Address, phone number and URL 9">
            <a:extLst>
              <a:ext uri="{FF2B5EF4-FFF2-40B4-BE49-F238E27FC236}">
                <a16:creationId xmlns:a16="http://schemas.microsoft.com/office/drawing/2014/main" id="{2D4D98DB-47C6-CF46-9B8C-A74F55360228}"/>
              </a:ext>
            </a:extLst>
          </p:cNvPr>
          <p:cNvSpPr>
            <a:spLocks noGrp="1"/>
          </p:cNvSpPr>
          <p:nvPr>
            <p:ph type="ftr" sz="quarter" idx="11"/>
          </p:nvPr>
        </p:nvSpPr>
        <p:spPr>
          <a:xfrm>
            <a:off x="5055586" y="6471185"/>
            <a:ext cx="6354917" cy="271977"/>
          </a:xfrm>
          <a:prstGeom prst="rect">
            <a:avLst/>
          </a:prstGeom>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7" name="Date 9">
            <a:extLst>
              <a:ext uri="{FF2B5EF4-FFF2-40B4-BE49-F238E27FC236}">
                <a16:creationId xmlns:a16="http://schemas.microsoft.com/office/drawing/2014/main" id="{5A4A32FF-CAF0-2D4A-9B0C-46EC67A4D456}"/>
              </a:ext>
            </a:extLst>
          </p:cNvPr>
          <p:cNvSpPr>
            <a:spLocks noGrp="1"/>
          </p:cNvSpPr>
          <p:nvPr>
            <p:ph type="dt" sz="half" idx="10"/>
          </p:nvPr>
        </p:nvSpPr>
        <p:spPr/>
        <p:txBody>
          <a:bodyPr/>
          <a:lstStyle/>
          <a:p>
            <a:fld id="{5F945C7C-A097-1B4C-AE63-049FA884B6F4}" type="datetime4">
              <a:rPr lang="en-US" smtClean="0"/>
              <a:t>June 13, 2023</a:t>
            </a:fld>
            <a:endParaRPr lang="en-US" dirty="0"/>
          </a:p>
        </p:txBody>
      </p:sp>
      <p:sp>
        <p:nvSpPr>
          <p:cNvPr id="3" name="Body text 9">
            <a:extLst>
              <a:ext uri="{FF2B5EF4-FFF2-40B4-BE49-F238E27FC236}">
                <a16:creationId xmlns:a16="http://schemas.microsoft.com/office/drawing/2014/main" id="{67E94524-CAFB-6F46-803C-5F53AC0EE1DF}"/>
              </a:ext>
            </a:extLst>
          </p:cNvPr>
          <p:cNvSpPr>
            <a:spLocks noGrp="1"/>
          </p:cNvSpPr>
          <p:nvPr>
            <p:ph idx="1"/>
          </p:nvPr>
        </p:nvSpPr>
        <p:spPr>
          <a:xfrm>
            <a:off x="539496" y="1837944"/>
            <a:ext cx="11091672" cy="433901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9">
            <a:extLst>
              <a:ext uri="{FF2B5EF4-FFF2-40B4-BE49-F238E27FC236}">
                <a16:creationId xmlns:a16="http://schemas.microsoft.com/office/drawing/2014/main" id="{C8FF0BBC-433A-EF42-9366-3FFF7D6E9E33}"/>
              </a:ext>
            </a:extLst>
          </p:cNvPr>
          <p:cNvSpPr>
            <a:spLocks noGrp="1"/>
          </p:cNvSpPr>
          <p:nvPr>
            <p:ph type="title" hasCustomPrompt="1"/>
          </p:nvPr>
        </p:nvSpPr>
        <p:spPr>
          <a:xfrm>
            <a:off x="539496" y="906295"/>
            <a:ext cx="11091672" cy="684762"/>
          </a:xfrm>
        </p:spPr>
        <p:txBody>
          <a:bodyPr>
            <a:normAutofit/>
          </a:bodyPr>
          <a:lstStyle>
            <a:lvl1pPr algn="l">
              <a:defRPr sz="2800"/>
            </a:lvl1pPr>
          </a:lstStyle>
          <a:p>
            <a:r>
              <a:rPr lang="en-US" dirty="0"/>
              <a:t>Click To Edit Master Title Style</a:t>
            </a:r>
          </a:p>
        </p:txBody>
      </p:sp>
    </p:spTree>
    <p:extLst>
      <p:ext uri="{BB962C8B-B14F-4D97-AF65-F5344CB8AC3E}">
        <p14:creationId xmlns:p14="http://schemas.microsoft.com/office/powerpoint/2010/main" val="2928309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Slide Number  10">
            <a:extLst>
              <a:ext uri="{FF2B5EF4-FFF2-40B4-BE49-F238E27FC236}">
                <a16:creationId xmlns:a16="http://schemas.microsoft.com/office/drawing/2014/main" id="{B0B458C5-E2C7-324D-A59B-66B42CA2AEBE}"/>
              </a:ext>
            </a:extLst>
          </p:cNvPr>
          <p:cNvSpPr>
            <a:spLocks noGrp="1"/>
          </p:cNvSpPr>
          <p:nvPr>
            <p:ph type="sldNum" sz="quarter" idx="12"/>
          </p:nvPr>
        </p:nvSpPr>
        <p:spPr/>
        <p:txBody>
          <a:bodyPr/>
          <a:lstStyle/>
          <a:p>
            <a:fld id="{06D917E5-E274-9745-80FB-D30D4BD45923}" type="slidenum">
              <a:rPr lang="en-US" smtClean="0"/>
              <a:pPr/>
              <a:t>‹#›</a:t>
            </a:fld>
            <a:endParaRPr lang="en-US" dirty="0"/>
          </a:p>
        </p:txBody>
      </p:sp>
      <p:sp>
        <p:nvSpPr>
          <p:cNvPr id="10" name="Footer 10">
            <a:extLst>
              <a:ext uri="{FF2B5EF4-FFF2-40B4-BE49-F238E27FC236}">
                <a16:creationId xmlns:a16="http://schemas.microsoft.com/office/drawing/2014/main" id="{284DB1CE-CC12-B64E-8850-ED6842074720}"/>
              </a:ext>
            </a:extLst>
          </p:cNvPr>
          <p:cNvSpPr>
            <a:spLocks noGrp="1"/>
          </p:cNvSpPr>
          <p:nvPr>
            <p:ph type="ftr" sz="quarter" idx="11"/>
          </p:nvPr>
        </p:nvSpPr>
        <p:spPr>
          <a:xfrm>
            <a:off x="5055586" y="6471185"/>
            <a:ext cx="6354917" cy="271977"/>
          </a:xfrm>
          <a:prstGeom prst="rect">
            <a:avLst/>
          </a:prstGeom>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9" name="Date 10">
            <a:extLst>
              <a:ext uri="{FF2B5EF4-FFF2-40B4-BE49-F238E27FC236}">
                <a16:creationId xmlns:a16="http://schemas.microsoft.com/office/drawing/2014/main" id="{59191D4A-98D8-C741-86A4-A138A18E98DC}"/>
              </a:ext>
            </a:extLst>
          </p:cNvPr>
          <p:cNvSpPr>
            <a:spLocks noGrp="1"/>
          </p:cNvSpPr>
          <p:nvPr>
            <p:ph type="dt" sz="half" idx="10"/>
          </p:nvPr>
        </p:nvSpPr>
        <p:spPr/>
        <p:txBody>
          <a:bodyPr/>
          <a:lstStyle/>
          <a:p>
            <a:fld id="{DB7EE783-EDF8-344E-8CEA-AB18B983CFB2}" type="datetime4">
              <a:rPr lang="en-US" smtClean="0"/>
              <a:t>June 13, 2023</a:t>
            </a:fld>
            <a:endParaRPr lang="en-US" dirty="0"/>
          </a:p>
        </p:txBody>
      </p:sp>
      <p:sp>
        <p:nvSpPr>
          <p:cNvPr id="3" name="body text 10">
            <a:extLst>
              <a:ext uri="{FF2B5EF4-FFF2-40B4-BE49-F238E27FC236}">
                <a16:creationId xmlns:a16="http://schemas.microsoft.com/office/drawing/2014/main" id="{9FD6A22B-6A4F-5940-A6CF-EC9DC4731E40}"/>
              </a:ext>
            </a:extLst>
          </p:cNvPr>
          <p:cNvSpPr>
            <a:spLocks noGrp="1"/>
          </p:cNvSpPr>
          <p:nvPr>
            <p:ph sz="half" idx="1"/>
          </p:nvPr>
        </p:nvSpPr>
        <p:spPr>
          <a:xfrm>
            <a:off x="539496" y="1825625"/>
            <a:ext cx="543763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body text 10">
            <a:extLst>
              <a:ext uri="{FF2B5EF4-FFF2-40B4-BE49-F238E27FC236}">
                <a16:creationId xmlns:a16="http://schemas.microsoft.com/office/drawing/2014/main" id="{78F449EA-76F3-6D42-B8BD-730BC0992FDA}"/>
              </a:ext>
            </a:extLst>
          </p:cNvPr>
          <p:cNvSpPr>
            <a:spLocks noGrp="1"/>
          </p:cNvSpPr>
          <p:nvPr>
            <p:ph sz="half" idx="2"/>
          </p:nvPr>
        </p:nvSpPr>
        <p:spPr>
          <a:xfrm>
            <a:off x="6193538" y="1825625"/>
            <a:ext cx="543763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0">
            <a:extLst>
              <a:ext uri="{FF2B5EF4-FFF2-40B4-BE49-F238E27FC236}">
                <a16:creationId xmlns:a16="http://schemas.microsoft.com/office/drawing/2014/main" id="{826E766A-DF78-C24F-8B53-28726A182BF6}"/>
              </a:ext>
            </a:extLst>
          </p:cNvPr>
          <p:cNvSpPr>
            <a:spLocks noGrp="1"/>
          </p:cNvSpPr>
          <p:nvPr>
            <p:ph type="title" hasCustomPrompt="1"/>
          </p:nvPr>
        </p:nvSpPr>
        <p:spPr>
          <a:xfrm>
            <a:off x="539496" y="906295"/>
            <a:ext cx="11091672" cy="684762"/>
          </a:xfrm>
        </p:spPr>
        <p:txBody>
          <a:bodyPr>
            <a:normAutofit/>
          </a:bodyPr>
          <a:lstStyle>
            <a:lvl1pPr algn="l">
              <a:defRPr sz="2800"/>
            </a:lvl1pPr>
          </a:lstStyle>
          <a:p>
            <a:r>
              <a:rPr lang="en-US" dirty="0"/>
              <a:t>Click To Edit Master Title Style</a:t>
            </a:r>
          </a:p>
        </p:txBody>
      </p:sp>
    </p:spTree>
    <p:extLst>
      <p:ext uri="{BB962C8B-B14F-4D97-AF65-F5344CB8AC3E}">
        <p14:creationId xmlns:p14="http://schemas.microsoft.com/office/powerpoint/2010/main" val="557705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Slide Number 11">
            <a:extLst>
              <a:ext uri="{FF2B5EF4-FFF2-40B4-BE49-F238E27FC236}">
                <a16:creationId xmlns:a16="http://schemas.microsoft.com/office/drawing/2014/main" id="{089EF150-4D00-1846-BADF-0393B2981016}"/>
              </a:ext>
            </a:extLst>
          </p:cNvPr>
          <p:cNvSpPr>
            <a:spLocks noGrp="1"/>
          </p:cNvSpPr>
          <p:nvPr>
            <p:ph type="sldNum" sz="quarter" idx="12"/>
          </p:nvPr>
        </p:nvSpPr>
        <p:spPr/>
        <p:txBody>
          <a:bodyPr/>
          <a:lstStyle/>
          <a:p>
            <a:fld id="{06D917E5-E274-9745-80FB-D30D4BD45923}" type="slidenum">
              <a:rPr lang="en-US" smtClean="0"/>
              <a:pPr/>
              <a:t>‹#›</a:t>
            </a:fld>
            <a:endParaRPr lang="en-US" dirty="0"/>
          </a:p>
        </p:txBody>
      </p:sp>
      <p:sp>
        <p:nvSpPr>
          <p:cNvPr id="7" name="Address, phone number and URL 11">
            <a:extLst>
              <a:ext uri="{FF2B5EF4-FFF2-40B4-BE49-F238E27FC236}">
                <a16:creationId xmlns:a16="http://schemas.microsoft.com/office/drawing/2014/main" id="{B9C16F67-C95E-5A42-8948-04E7D84228E9}"/>
              </a:ext>
            </a:extLst>
          </p:cNvPr>
          <p:cNvSpPr>
            <a:spLocks noGrp="1"/>
          </p:cNvSpPr>
          <p:nvPr>
            <p:ph type="ftr" sz="quarter" idx="11"/>
          </p:nvPr>
        </p:nvSpPr>
        <p:spPr>
          <a:xfrm>
            <a:off x="5055586" y="6471185"/>
            <a:ext cx="6354917" cy="271977"/>
          </a:xfrm>
          <a:prstGeom prst="rect">
            <a:avLst/>
          </a:prstGeom>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6" name="Date 11">
            <a:extLst>
              <a:ext uri="{FF2B5EF4-FFF2-40B4-BE49-F238E27FC236}">
                <a16:creationId xmlns:a16="http://schemas.microsoft.com/office/drawing/2014/main" id="{1C572AFC-BAAF-434D-8DFF-C3FE0B2A8C66}"/>
              </a:ext>
            </a:extLst>
          </p:cNvPr>
          <p:cNvSpPr>
            <a:spLocks noGrp="1"/>
          </p:cNvSpPr>
          <p:nvPr>
            <p:ph type="dt" sz="half" idx="10"/>
          </p:nvPr>
        </p:nvSpPr>
        <p:spPr/>
        <p:txBody>
          <a:bodyPr/>
          <a:lstStyle/>
          <a:p>
            <a:fld id="{4ED011CC-7459-DB4F-88A3-9D2A8CCB3933}" type="datetime4">
              <a:rPr lang="en-US" smtClean="0"/>
              <a:t>June 13, 2023</a:t>
            </a:fld>
            <a:endParaRPr lang="en-US" dirty="0"/>
          </a:p>
        </p:txBody>
      </p:sp>
      <p:pic>
        <p:nvPicPr>
          <p:cNvPr id="13" name="Black and white photo of Shepherd Center campus" descr="A black and white photo of the Shepherd Center campus.">
            <a:extLst>
              <a:ext uri="{FF2B5EF4-FFF2-40B4-BE49-F238E27FC236}">
                <a16:creationId xmlns:a16="http://schemas.microsoft.com/office/drawing/2014/main" id="{EECA98AF-4086-D64E-A87C-1D54AF0C0350}"/>
              </a:ext>
            </a:extLst>
          </p:cNvPr>
          <p:cNvPicPr>
            <a:picLocks noChangeAspect="1"/>
          </p:cNvPicPr>
          <p:nvPr userDrawn="1"/>
        </p:nvPicPr>
        <p:blipFill rotWithShape="1">
          <a:blip r:embed="rId2"/>
          <a:srcRect r="11826"/>
          <a:stretch/>
        </p:blipFill>
        <p:spPr>
          <a:xfrm>
            <a:off x="0" y="-43632"/>
            <a:ext cx="12192000" cy="6395041"/>
          </a:xfrm>
          <a:prstGeom prst="rect">
            <a:avLst/>
          </a:prstGeom>
        </p:spPr>
      </p:pic>
      <p:sp>
        <p:nvSpPr>
          <p:cNvPr id="9" name="Subtitle 11">
            <a:extLst>
              <a:ext uri="{FF2B5EF4-FFF2-40B4-BE49-F238E27FC236}">
                <a16:creationId xmlns:a16="http://schemas.microsoft.com/office/drawing/2014/main" id="{3194B371-F23F-CB44-A351-8431AC56B685}"/>
              </a:ext>
            </a:extLst>
          </p:cNvPr>
          <p:cNvSpPr>
            <a:spLocks noGrp="1"/>
          </p:cNvSpPr>
          <p:nvPr>
            <p:ph type="subTitle" idx="1"/>
          </p:nvPr>
        </p:nvSpPr>
        <p:spPr>
          <a:xfrm>
            <a:off x="574159" y="3987209"/>
            <a:ext cx="10983432" cy="12174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line 4">
            <a:extLst>
              <a:ext uri="{FF2B5EF4-FFF2-40B4-BE49-F238E27FC236}">
                <a16:creationId xmlns:a16="http://schemas.microsoft.com/office/drawing/2014/main" id="{B35A6B8C-2106-824D-9B64-46C3D73230F7}"/>
              </a:ext>
            </a:extLst>
          </p:cNvPr>
          <p:cNvCxnSpPr>
            <a:cxnSpLocks/>
          </p:cNvCxnSpPr>
          <p:nvPr userDrawn="1"/>
        </p:nvCxnSpPr>
        <p:spPr>
          <a:xfrm>
            <a:off x="4873257" y="3732028"/>
            <a:ext cx="2385237"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1" name="Title 11">
            <a:extLst>
              <a:ext uri="{FF2B5EF4-FFF2-40B4-BE49-F238E27FC236}">
                <a16:creationId xmlns:a16="http://schemas.microsoft.com/office/drawing/2014/main" id="{52A8475B-0F59-B249-AB66-21853AD6506A}"/>
              </a:ext>
            </a:extLst>
          </p:cNvPr>
          <p:cNvSpPr>
            <a:spLocks noGrp="1"/>
          </p:cNvSpPr>
          <p:nvPr>
            <p:ph type="title" hasCustomPrompt="1"/>
          </p:nvPr>
        </p:nvSpPr>
        <p:spPr>
          <a:xfrm>
            <a:off x="574159" y="2080418"/>
            <a:ext cx="10983432" cy="1325563"/>
          </a:xfrm>
        </p:spPr>
        <p:txBody>
          <a:bodyPr/>
          <a:lstStyle/>
          <a:p>
            <a:r>
              <a:rPr lang="en-US" dirty="0"/>
              <a:t>Click To Edit Master Title Style</a:t>
            </a:r>
          </a:p>
        </p:txBody>
      </p:sp>
      <p:pic>
        <p:nvPicPr>
          <p:cNvPr id="12" name="Color logo 1" descr="Graphical user interface&#10;&#10;Description automatically generated">
            <a:extLst>
              <a:ext uri="{FF2B5EF4-FFF2-40B4-BE49-F238E27FC236}">
                <a16:creationId xmlns:a16="http://schemas.microsoft.com/office/drawing/2014/main" id="{22B284D7-07A5-6147-B9C0-F68504593B6E}"/>
              </a:ext>
            </a:extLst>
          </p:cNvPr>
          <p:cNvPicPr>
            <a:picLocks noChangeAspect="1"/>
          </p:cNvPicPr>
          <p:nvPr userDrawn="1"/>
        </p:nvPicPr>
        <p:blipFill rotWithShape="1">
          <a:blip r:embed="rId3"/>
          <a:srcRect l="11448" t="37317" r="12278" b="43944"/>
          <a:stretch/>
        </p:blipFill>
        <p:spPr>
          <a:xfrm>
            <a:off x="5214551" y="90369"/>
            <a:ext cx="1762898" cy="560486"/>
          </a:xfrm>
          <a:prstGeom prst="rect">
            <a:avLst/>
          </a:prstGeom>
        </p:spPr>
      </p:pic>
    </p:spTree>
    <p:extLst>
      <p:ext uri="{BB962C8B-B14F-4D97-AF65-F5344CB8AC3E}">
        <p14:creationId xmlns:p14="http://schemas.microsoft.com/office/powerpoint/2010/main" val="2961769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Slide 12">
            <a:extLst>
              <a:ext uri="{FF2B5EF4-FFF2-40B4-BE49-F238E27FC236}">
                <a16:creationId xmlns:a16="http://schemas.microsoft.com/office/drawing/2014/main" id="{5219CD47-06F7-3E42-B059-8BFFF2CA7515}"/>
              </a:ext>
            </a:extLst>
          </p:cNvPr>
          <p:cNvSpPr>
            <a:spLocks noGrp="1"/>
          </p:cNvSpPr>
          <p:nvPr>
            <p:ph type="sldNum" sz="quarter" idx="12"/>
          </p:nvPr>
        </p:nvSpPr>
        <p:spPr/>
        <p:txBody>
          <a:bodyPr/>
          <a:lstStyle/>
          <a:p>
            <a:fld id="{06D917E5-E274-9745-80FB-D30D4BD45923}" type="slidenum">
              <a:rPr lang="en-US" smtClean="0"/>
              <a:pPr/>
              <a:t>‹#›</a:t>
            </a:fld>
            <a:endParaRPr lang="en-US" dirty="0"/>
          </a:p>
        </p:txBody>
      </p:sp>
      <p:sp>
        <p:nvSpPr>
          <p:cNvPr id="9" name="Footer 12">
            <a:extLst>
              <a:ext uri="{FF2B5EF4-FFF2-40B4-BE49-F238E27FC236}">
                <a16:creationId xmlns:a16="http://schemas.microsoft.com/office/drawing/2014/main" id="{7E378DE9-0CA3-F84A-B73B-A4D94ABAF3EC}"/>
              </a:ext>
            </a:extLst>
          </p:cNvPr>
          <p:cNvSpPr>
            <a:spLocks noGrp="1"/>
          </p:cNvSpPr>
          <p:nvPr>
            <p:ph type="ftr" sz="quarter" idx="11"/>
          </p:nvPr>
        </p:nvSpPr>
        <p:spPr>
          <a:xfrm>
            <a:off x="5055586" y="6471185"/>
            <a:ext cx="6354917" cy="271977"/>
          </a:xfrm>
          <a:prstGeom prst="rect">
            <a:avLst/>
          </a:prstGeom>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8" name="Date 12">
            <a:extLst>
              <a:ext uri="{FF2B5EF4-FFF2-40B4-BE49-F238E27FC236}">
                <a16:creationId xmlns:a16="http://schemas.microsoft.com/office/drawing/2014/main" id="{41B8F1EB-4F10-834C-B5A9-53ADB742BED1}"/>
              </a:ext>
            </a:extLst>
          </p:cNvPr>
          <p:cNvSpPr>
            <a:spLocks noGrp="1"/>
          </p:cNvSpPr>
          <p:nvPr>
            <p:ph type="dt" sz="half" idx="10"/>
          </p:nvPr>
        </p:nvSpPr>
        <p:spPr/>
        <p:txBody>
          <a:bodyPr/>
          <a:lstStyle/>
          <a:p>
            <a:fld id="{614C307E-5922-E84A-82C9-BFE770B7B47D}" type="datetime4">
              <a:rPr lang="en-US" smtClean="0"/>
              <a:t>June 13, 2023</a:t>
            </a:fld>
            <a:endParaRPr lang="en-US" dirty="0"/>
          </a:p>
        </p:txBody>
      </p:sp>
    </p:spTree>
    <p:extLst>
      <p:ext uri="{BB962C8B-B14F-4D97-AF65-F5344CB8AC3E}">
        <p14:creationId xmlns:p14="http://schemas.microsoft.com/office/powerpoint/2010/main" val="2438939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A467D2A-12B9-4F05-A6F0-F65975E2D8DE}"/>
              </a:ext>
            </a:extLst>
          </p:cNvPr>
          <p:cNvSpPr>
            <a:spLocks noGrp="1"/>
          </p:cNvSpPr>
          <p:nvPr>
            <p:ph type="dt" sz="half" idx="10"/>
          </p:nvPr>
        </p:nvSpPr>
        <p:spPr/>
        <p:txBody>
          <a:bodyPr/>
          <a:lstStyle>
            <a:lvl1pPr>
              <a:defRPr/>
            </a:lvl1pPr>
          </a:lstStyle>
          <a:p>
            <a:pPr>
              <a:defRPr/>
            </a:pPr>
            <a:fld id="{13A3F080-1AA7-4240-AF32-2ADBAFEE6B49}" type="datetimeFigureOut">
              <a:rPr lang="en-US"/>
              <a:pPr>
                <a:defRPr/>
              </a:pPr>
              <a:t>06/13/2023</a:t>
            </a:fld>
            <a:endParaRPr lang="en-US"/>
          </a:p>
        </p:txBody>
      </p:sp>
      <p:sp>
        <p:nvSpPr>
          <p:cNvPr id="3" name="Footer Placeholder 4">
            <a:extLst>
              <a:ext uri="{FF2B5EF4-FFF2-40B4-BE49-F238E27FC236}">
                <a16:creationId xmlns:a16="http://schemas.microsoft.com/office/drawing/2014/main" id="{ACBB5CA3-AF62-49D3-BE47-9971016480D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AEF16A5-8ED3-4DDC-A55B-4324C8824B3E}"/>
              </a:ext>
            </a:extLst>
          </p:cNvPr>
          <p:cNvSpPr>
            <a:spLocks noGrp="1"/>
          </p:cNvSpPr>
          <p:nvPr>
            <p:ph type="sldNum" sz="quarter" idx="12"/>
          </p:nvPr>
        </p:nvSpPr>
        <p:spPr/>
        <p:txBody>
          <a:bodyPr/>
          <a:lstStyle>
            <a:lvl1pPr>
              <a:defRPr/>
            </a:lvl1pPr>
          </a:lstStyle>
          <a:p>
            <a:pPr>
              <a:defRPr/>
            </a:pPr>
            <a:fld id="{3665DA42-626D-4E06-9FD8-9471E9BC9153}" type="slidenum">
              <a:rPr lang="en-US" altLang="en-US"/>
              <a:pPr>
                <a:defRPr/>
              </a:pPr>
              <a:t>‹#›</a:t>
            </a:fld>
            <a:endParaRPr lang="en-US" altLang="en-US"/>
          </a:p>
        </p:txBody>
      </p:sp>
    </p:spTree>
    <p:extLst>
      <p:ext uri="{BB962C8B-B14F-4D97-AF65-F5344CB8AC3E}">
        <p14:creationId xmlns:p14="http://schemas.microsoft.com/office/powerpoint/2010/main" val="1700687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91087D-927C-4749-B50E-A03A75A47B7C}"/>
              </a:ext>
            </a:extLst>
          </p:cNvPr>
          <p:cNvSpPr>
            <a:spLocks noGrp="1"/>
          </p:cNvSpPr>
          <p:nvPr>
            <p:ph type="dt" sz="half" idx="10"/>
          </p:nvPr>
        </p:nvSpPr>
        <p:spPr/>
        <p:txBody>
          <a:bodyPr/>
          <a:lstStyle>
            <a:lvl1pPr>
              <a:defRPr/>
            </a:lvl1pPr>
          </a:lstStyle>
          <a:p>
            <a:pPr>
              <a:defRPr/>
            </a:pPr>
            <a:fld id="{DB78546A-2411-4B54-B55D-13EF82667B82}" type="datetimeFigureOut">
              <a:rPr lang="en-US"/>
              <a:pPr>
                <a:defRPr/>
              </a:pPr>
              <a:t>06/13/2023</a:t>
            </a:fld>
            <a:endParaRPr lang="en-US"/>
          </a:p>
        </p:txBody>
      </p:sp>
      <p:sp>
        <p:nvSpPr>
          <p:cNvPr id="5" name="Footer Placeholder 4">
            <a:extLst>
              <a:ext uri="{FF2B5EF4-FFF2-40B4-BE49-F238E27FC236}">
                <a16:creationId xmlns:a16="http://schemas.microsoft.com/office/drawing/2014/main" id="{D3BB991A-871E-4E05-9151-7DB2EBAF65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C446C0-8A9F-4F80-B73E-98499552EFA2}"/>
              </a:ext>
            </a:extLst>
          </p:cNvPr>
          <p:cNvSpPr>
            <a:spLocks noGrp="1"/>
          </p:cNvSpPr>
          <p:nvPr>
            <p:ph type="sldNum" sz="quarter" idx="12"/>
          </p:nvPr>
        </p:nvSpPr>
        <p:spPr/>
        <p:txBody>
          <a:bodyPr/>
          <a:lstStyle>
            <a:lvl1pPr>
              <a:defRPr/>
            </a:lvl1pPr>
          </a:lstStyle>
          <a:p>
            <a:pPr>
              <a:defRPr/>
            </a:pPr>
            <a:fld id="{AA5BB572-D944-4AEB-9733-30F9215C55B6}" type="slidenum">
              <a:rPr lang="en-US" altLang="en-US"/>
              <a:pPr>
                <a:defRPr/>
              </a:pPr>
              <a:t>‹#›</a:t>
            </a:fld>
            <a:endParaRPr lang="en-US" altLang="en-US"/>
          </a:p>
        </p:txBody>
      </p:sp>
    </p:spTree>
    <p:extLst>
      <p:ext uri="{BB962C8B-B14F-4D97-AF65-F5344CB8AC3E}">
        <p14:creationId xmlns:p14="http://schemas.microsoft.com/office/powerpoint/2010/main" val="3663116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Slide 14">
            <a:extLst>
              <a:ext uri="{FF2B5EF4-FFF2-40B4-BE49-F238E27FC236}">
                <a16:creationId xmlns:a16="http://schemas.microsoft.com/office/drawing/2014/main" id="{E7EA70D1-B047-4748-AE35-1EDF2E939C67}"/>
              </a:ext>
            </a:extLst>
          </p:cNvPr>
          <p:cNvSpPr>
            <a:spLocks noGrp="1"/>
          </p:cNvSpPr>
          <p:nvPr>
            <p:ph type="sldNum" sz="quarter" idx="12"/>
          </p:nvPr>
        </p:nvSpPr>
        <p:spPr/>
        <p:txBody>
          <a:bodyPr/>
          <a:lstStyle/>
          <a:p>
            <a:fld id="{06D917E5-E274-9745-80FB-D30D4BD45923}" type="slidenum">
              <a:rPr lang="en-US" smtClean="0"/>
              <a:pPr/>
              <a:t>‹#›</a:t>
            </a:fld>
            <a:endParaRPr lang="en-US" dirty="0"/>
          </a:p>
        </p:txBody>
      </p:sp>
      <p:sp>
        <p:nvSpPr>
          <p:cNvPr id="11" name="Address, phone number and URL 14">
            <a:extLst>
              <a:ext uri="{FF2B5EF4-FFF2-40B4-BE49-F238E27FC236}">
                <a16:creationId xmlns:a16="http://schemas.microsoft.com/office/drawing/2014/main" id="{61336741-227E-4248-B22C-5FB8D443B0DC}"/>
              </a:ext>
            </a:extLst>
          </p:cNvPr>
          <p:cNvSpPr>
            <a:spLocks noGrp="1"/>
          </p:cNvSpPr>
          <p:nvPr>
            <p:ph type="ftr" sz="quarter" idx="11"/>
          </p:nvPr>
        </p:nvSpPr>
        <p:spPr>
          <a:xfrm>
            <a:off x="5074920" y="6458741"/>
            <a:ext cx="6250524" cy="296864"/>
          </a:xfrm>
          <a:prstGeom prst="rect">
            <a:avLst/>
          </a:prstGeom>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7" name="Date 14">
            <a:extLst>
              <a:ext uri="{FF2B5EF4-FFF2-40B4-BE49-F238E27FC236}">
                <a16:creationId xmlns:a16="http://schemas.microsoft.com/office/drawing/2014/main" id="{EEE2D775-BE95-B446-9D61-AC3AF7AE4D94}"/>
              </a:ext>
            </a:extLst>
          </p:cNvPr>
          <p:cNvSpPr>
            <a:spLocks noGrp="1"/>
          </p:cNvSpPr>
          <p:nvPr>
            <p:ph type="dt" sz="half" idx="10"/>
          </p:nvPr>
        </p:nvSpPr>
        <p:spPr/>
        <p:txBody>
          <a:bodyPr/>
          <a:lstStyle/>
          <a:p>
            <a:fld id="{598B0560-F3F9-0F4F-98DD-9FFC6C9D64D2}" type="datetime4">
              <a:rPr lang="en-US" smtClean="0"/>
              <a:t>June 13, 2023</a:t>
            </a:fld>
            <a:endParaRPr lang="en-US" dirty="0"/>
          </a:p>
        </p:txBody>
      </p:sp>
      <p:sp>
        <p:nvSpPr>
          <p:cNvPr id="3" name="Subtitle 14">
            <a:extLst>
              <a:ext uri="{FF2B5EF4-FFF2-40B4-BE49-F238E27FC236}">
                <a16:creationId xmlns:a16="http://schemas.microsoft.com/office/drawing/2014/main" id="{8EFE7EEA-1526-BA4B-81B8-391235D53893}"/>
              </a:ext>
            </a:extLst>
          </p:cNvPr>
          <p:cNvSpPr>
            <a:spLocks noGrp="1"/>
          </p:cNvSpPr>
          <p:nvPr>
            <p:ph type="subTitle" idx="1"/>
          </p:nvPr>
        </p:nvSpPr>
        <p:spPr>
          <a:xfrm>
            <a:off x="574159" y="3987209"/>
            <a:ext cx="10983432" cy="12174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4" name="line 6">
            <a:extLst>
              <a:ext uri="{FF2B5EF4-FFF2-40B4-BE49-F238E27FC236}">
                <a16:creationId xmlns:a16="http://schemas.microsoft.com/office/drawing/2014/main" id="{0920DFDE-07E6-F04E-807F-4F57E1849C17}"/>
              </a:ext>
            </a:extLst>
          </p:cNvPr>
          <p:cNvCxnSpPr>
            <a:cxnSpLocks/>
          </p:cNvCxnSpPr>
          <p:nvPr userDrawn="1"/>
        </p:nvCxnSpPr>
        <p:spPr>
          <a:xfrm>
            <a:off x="4873257" y="3732028"/>
            <a:ext cx="2385237"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6" name="Title 14">
            <a:extLst>
              <a:ext uri="{FF2B5EF4-FFF2-40B4-BE49-F238E27FC236}">
                <a16:creationId xmlns:a16="http://schemas.microsoft.com/office/drawing/2014/main" id="{CCAB77AB-2012-8647-8323-1BAC49BD7453}"/>
              </a:ext>
            </a:extLst>
          </p:cNvPr>
          <p:cNvSpPr>
            <a:spLocks noGrp="1"/>
          </p:cNvSpPr>
          <p:nvPr>
            <p:ph type="title" hasCustomPrompt="1"/>
          </p:nvPr>
        </p:nvSpPr>
        <p:spPr>
          <a:xfrm>
            <a:off x="574159" y="2080418"/>
            <a:ext cx="10983432" cy="1325563"/>
          </a:xfrm>
        </p:spPr>
        <p:txBody>
          <a:bodyPr/>
          <a:lstStyle/>
          <a:p>
            <a:r>
              <a:rPr lang="en-US" dirty="0"/>
              <a:t>Click To Edit Master Title Style</a:t>
            </a:r>
          </a:p>
        </p:txBody>
      </p:sp>
      <p:pic>
        <p:nvPicPr>
          <p:cNvPr id="8" name="White logo 14">
            <a:extLst>
              <a:ext uri="{FF2B5EF4-FFF2-40B4-BE49-F238E27FC236}">
                <a16:creationId xmlns:a16="http://schemas.microsoft.com/office/drawing/2014/main" id="{8BE5D6C2-8273-5141-9270-D30C0ECE80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9418" y="170800"/>
            <a:ext cx="2533164" cy="748435"/>
          </a:xfrm>
          <a:prstGeom prst="rect">
            <a:avLst/>
          </a:prstGeom>
        </p:spPr>
      </p:pic>
    </p:spTree>
    <p:extLst>
      <p:ext uri="{BB962C8B-B14F-4D97-AF65-F5344CB8AC3E}">
        <p14:creationId xmlns:p14="http://schemas.microsoft.com/office/powerpoint/2010/main" val="3327950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Slide Number 15">
            <a:extLst>
              <a:ext uri="{FF2B5EF4-FFF2-40B4-BE49-F238E27FC236}">
                <a16:creationId xmlns:a16="http://schemas.microsoft.com/office/drawing/2014/main" id="{D3B43AE2-28FD-C94F-931D-3359512525F1}"/>
              </a:ext>
            </a:extLst>
          </p:cNvPr>
          <p:cNvSpPr>
            <a:spLocks noGrp="1"/>
          </p:cNvSpPr>
          <p:nvPr>
            <p:ph type="sldNum" sz="quarter" idx="12"/>
          </p:nvPr>
        </p:nvSpPr>
        <p:spPr/>
        <p:txBody>
          <a:bodyPr/>
          <a:lstStyle/>
          <a:p>
            <a:fld id="{06D917E5-E274-9745-80FB-D30D4BD45923}" type="slidenum">
              <a:rPr lang="en-US" smtClean="0"/>
              <a:pPr/>
              <a:t>‹#›</a:t>
            </a:fld>
            <a:endParaRPr lang="en-US" dirty="0"/>
          </a:p>
        </p:txBody>
      </p:sp>
      <p:sp>
        <p:nvSpPr>
          <p:cNvPr id="8" name="Footer 15">
            <a:extLst>
              <a:ext uri="{FF2B5EF4-FFF2-40B4-BE49-F238E27FC236}">
                <a16:creationId xmlns:a16="http://schemas.microsoft.com/office/drawing/2014/main" id="{2D4D98DB-47C6-CF46-9B8C-A74F55360228}"/>
              </a:ext>
            </a:extLst>
          </p:cNvPr>
          <p:cNvSpPr>
            <a:spLocks noGrp="1"/>
          </p:cNvSpPr>
          <p:nvPr>
            <p:ph type="ftr" sz="quarter" idx="11"/>
          </p:nvPr>
        </p:nvSpPr>
        <p:spPr>
          <a:xfrm>
            <a:off x="5055586" y="6471185"/>
            <a:ext cx="6354917" cy="271977"/>
          </a:xfrm>
          <a:prstGeom prst="rect">
            <a:avLst/>
          </a:prstGeom>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7" name="Date 15">
            <a:extLst>
              <a:ext uri="{FF2B5EF4-FFF2-40B4-BE49-F238E27FC236}">
                <a16:creationId xmlns:a16="http://schemas.microsoft.com/office/drawing/2014/main" id="{5A4A32FF-CAF0-2D4A-9B0C-46EC67A4D456}"/>
              </a:ext>
            </a:extLst>
          </p:cNvPr>
          <p:cNvSpPr>
            <a:spLocks noGrp="1"/>
          </p:cNvSpPr>
          <p:nvPr>
            <p:ph type="dt" sz="half" idx="10"/>
          </p:nvPr>
        </p:nvSpPr>
        <p:spPr/>
        <p:txBody>
          <a:bodyPr/>
          <a:lstStyle/>
          <a:p>
            <a:fld id="{C20B0387-FC49-7A46-ACAE-C6F845CC6B58}" type="datetime4">
              <a:rPr lang="en-US" smtClean="0"/>
              <a:t>June 13, 2023</a:t>
            </a:fld>
            <a:endParaRPr lang="en-US" dirty="0"/>
          </a:p>
        </p:txBody>
      </p:sp>
      <p:sp>
        <p:nvSpPr>
          <p:cNvPr id="3" name="body text 15">
            <a:extLst>
              <a:ext uri="{FF2B5EF4-FFF2-40B4-BE49-F238E27FC236}">
                <a16:creationId xmlns:a16="http://schemas.microsoft.com/office/drawing/2014/main" id="{67E94524-CAFB-6F46-803C-5F53AC0EE1DF}"/>
              </a:ext>
            </a:extLst>
          </p:cNvPr>
          <p:cNvSpPr>
            <a:spLocks noGrp="1"/>
          </p:cNvSpPr>
          <p:nvPr>
            <p:ph idx="1"/>
          </p:nvPr>
        </p:nvSpPr>
        <p:spPr>
          <a:xfrm>
            <a:off x="539496" y="1837944"/>
            <a:ext cx="11091672" cy="433901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5">
            <a:extLst>
              <a:ext uri="{FF2B5EF4-FFF2-40B4-BE49-F238E27FC236}">
                <a16:creationId xmlns:a16="http://schemas.microsoft.com/office/drawing/2014/main" id="{C8FF0BBC-433A-EF42-9366-3FFF7D6E9E33}"/>
              </a:ext>
            </a:extLst>
          </p:cNvPr>
          <p:cNvSpPr>
            <a:spLocks noGrp="1"/>
          </p:cNvSpPr>
          <p:nvPr>
            <p:ph type="title" hasCustomPrompt="1"/>
          </p:nvPr>
        </p:nvSpPr>
        <p:spPr>
          <a:xfrm>
            <a:off x="539496" y="906295"/>
            <a:ext cx="11091672" cy="684762"/>
          </a:xfrm>
        </p:spPr>
        <p:txBody>
          <a:bodyPr>
            <a:normAutofit/>
          </a:bodyPr>
          <a:lstStyle>
            <a:lvl1pPr algn="l">
              <a:defRPr sz="2800">
                <a:solidFill>
                  <a:schemeClr val="accent2"/>
                </a:solidFill>
              </a:defRPr>
            </a:lvl1pPr>
          </a:lstStyle>
          <a:p>
            <a:r>
              <a:rPr lang="en-US" dirty="0"/>
              <a:t>Click To Edit Master Title Style</a:t>
            </a:r>
          </a:p>
        </p:txBody>
      </p:sp>
      <p:pic>
        <p:nvPicPr>
          <p:cNvPr id="10" name="white logo 15">
            <a:extLst>
              <a:ext uri="{FF2B5EF4-FFF2-40B4-BE49-F238E27FC236}">
                <a16:creationId xmlns:a16="http://schemas.microsoft.com/office/drawing/2014/main" id="{4A445C14-C178-8448-AD41-8631405D87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0289" y="170800"/>
            <a:ext cx="1891422" cy="558829"/>
          </a:xfrm>
          <a:prstGeom prst="rect">
            <a:avLst/>
          </a:prstGeom>
        </p:spPr>
      </p:pic>
    </p:spTree>
    <p:extLst>
      <p:ext uri="{BB962C8B-B14F-4D97-AF65-F5344CB8AC3E}">
        <p14:creationId xmlns:p14="http://schemas.microsoft.com/office/powerpoint/2010/main" val="4293003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blue footer 2">
            <a:extLst>
              <a:ext uri="{FF2B5EF4-FFF2-40B4-BE49-F238E27FC236}">
                <a16:creationId xmlns:a16="http://schemas.microsoft.com/office/drawing/2014/main" id="{4684FC9F-452B-624B-80E2-DBDB928EB1B0}"/>
              </a:ext>
            </a:extLst>
          </p:cNvPr>
          <p:cNvSpPr/>
          <p:nvPr userDrawn="1"/>
        </p:nvSpPr>
        <p:spPr>
          <a:xfrm>
            <a:off x="0" y="6356349"/>
            <a:ext cx="12192000" cy="501649"/>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Slide Number 7">
            <a:extLst>
              <a:ext uri="{FF2B5EF4-FFF2-40B4-BE49-F238E27FC236}">
                <a16:creationId xmlns:a16="http://schemas.microsoft.com/office/drawing/2014/main" id="{03FFE760-45D8-DA48-AC22-75FCF05B61A0}"/>
              </a:ext>
            </a:extLst>
          </p:cNvPr>
          <p:cNvSpPr>
            <a:spLocks noGrp="1"/>
          </p:cNvSpPr>
          <p:nvPr>
            <p:ph type="sldNum" sz="quarter" idx="4"/>
          </p:nvPr>
        </p:nvSpPr>
        <p:spPr>
          <a:xfrm>
            <a:off x="11557591" y="6447898"/>
            <a:ext cx="402262" cy="318551"/>
          </a:xfrm>
          <a:prstGeom prst="rect">
            <a:avLst/>
          </a:prstGeom>
          <a:ln w="19050">
            <a:solidFill>
              <a:schemeClr val="accent3"/>
            </a:solidFill>
          </a:ln>
        </p:spPr>
        <p:txBody>
          <a:bodyPr vert="horz" lIns="91440" tIns="45720" rIns="91440" bIns="45720" rtlCol="0" anchor="ctr"/>
          <a:lstStyle>
            <a:lvl1pPr algn="ctr">
              <a:defRPr sz="1200">
                <a:solidFill>
                  <a:schemeClr val="bg1"/>
                </a:solidFill>
              </a:defRPr>
            </a:lvl1pPr>
          </a:lstStyle>
          <a:p>
            <a:fld id="{06D917E5-E274-9745-80FB-D30D4BD45923}" type="slidenum">
              <a:rPr lang="en-US" smtClean="0"/>
              <a:pPr/>
              <a:t>‹#›</a:t>
            </a:fld>
            <a:endParaRPr lang="en-US" dirty="0"/>
          </a:p>
        </p:txBody>
      </p:sp>
      <p:sp>
        <p:nvSpPr>
          <p:cNvPr id="14" name="Address, phone number and URL 7">
            <a:extLst>
              <a:ext uri="{FF2B5EF4-FFF2-40B4-BE49-F238E27FC236}">
                <a16:creationId xmlns:a16="http://schemas.microsoft.com/office/drawing/2014/main" id="{5014C936-7CCF-CC4B-B50A-7243C504D906}"/>
              </a:ext>
            </a:extLst>
          </p:cNvPr>
          <p:cNvSpPr>
            <a:spLocks noGrp="1"/>
          </p:cNvSpPr>
          <p:nvPr>
            <p:ph type="ftr" sz="quarter" idx="3"/>
          </p:nvPr>
        </p:nvSpPr>
        <p:spPr>
          <a:xfrm>
            <a:off x="5074920" y="6458741"/>
            <a:ext cx="6250524" cy="29686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chemeClr val="bg1"/>
                </a:solidFill>
              </a:rPr>
              <a:t>2020 Peachtree Road, NW, </a:t>
            </a:r>
            <a:r>
              <a:rPr lang="cs-CZ" dirty="0">
                <a:solidFill>
                  <a:schemeClr val="bg1"/>
                </a:solidFill>
              </a:rPr>
              <a:t>Atlanta, GA 30309-1465  </a:t>
            </a:r>
            <a:r>
              <a:rPr lang="cs-CZ" dirty="0">
                <a:solidFill>
                  <a:srgbClr val="FFE090"/>
                </a:solidFill>
              </a:rPr>
              <a:t>|</a:t>
            </a:r>
            <a:r>
              <a:rPr lang="cs-CZ" dirty="0">
                <a:solidFill>
                  <a:schemeClr val="bg1"/>
                </a:solidFill>
              </a:rPr>
              <a:t>  </a:t>
            </a:r>
            <a:r>
              <a:rPr lang="en-US" spc="50" dirty="0">
                <a:solidFill>
                  <a:schemeClr val="bg1"/>
                </a:solidFill>
              </a:rPr>
              <a:t>404-352-2020</a:t>
            </a:r>
            <a:r>
              <a:rPr lang="cs-CZ" dirty="0">
                <a:solidFill>
                  <a:schemeClr val="bg1"/>
                </a:solidFill>
              </a:rPr>
              <a:t>  </a:t>
            </a:r>
            <a:r>
              <a:rPr lang="cs-CZ" dirty="0">
                <a:solidFill>
                  <a:srgbClr val="FFE090"/>
                </a:solidFill>
              </a:rPr>
              <a:t>| </a:t>
            </a:r>
            <a:r>
              <a:rPr lang="cs-CZ" dirty="0">
                <a:solidFill>
                  <a:schemeClr val="bg1"/>
                </a:solidFill>
              </a:rPr>
              <a:t>  </a:t>
            </a:r>
            <a:r>
              <a:rPr lang="en-US" b="1" spc="50" dirty="0" err="1">
                <a:solidFill>
                  <a:schemeClr val="accent2"/>
                </a:solidFill>
              </a:rPr>
              <a:t>shepherd.org</a:t>
            </a:r>
            <a:endParaRPr lang="en-US" b="1" spc="50" dirty="0">
              <a:solidFill>
                <a:schemeClr val="accent2"/>
              </a:solidFill>
            </a:endParaRPr>
          </a:p>
        </p:txBody>
      </p:sp>
      <p:sp>
        <p:nvSpPr>
          <p:cNvPr id="4" name="date 7">
            <a:extLst>
              <a:ext uri="{FF2B5EF4-FFF2-40B4-BE49-F238E27FC236}">
                <a16:creationId xmlns:a16="http://schemas.microsoft.com/office/drawing/2014/main" id="{E1C30984-DC00-F747-94D0-0FFA3BD1B7F2}"/>
              </a:ext>
            </a:extLst>
          </p:cNvPr>
          <p:cNvSpPr>
            <a:spLocks noGrp="1"/>
          </p:cNvSpPr>
          <p:nvPr>
            <p:ph type="dt" sz="half" idx="2"/>
          </p:nvPr>
        </p:nvSpPr>
        <p:spPr>
          <a:xfrm>
            <a:off x="242780" y="6424611"/>
            <a:ext cx="2743200" cy="365125"/>
          </a:xfrm>
          <a:prstGeom prst="rect">
            <a:avLst/>
          </a:prstGeom>
        </p:spPr>
        <p:txBody>
          <a:bodyPr vert="horz" lIns="91440" tIns="45720" rIns="91440" bIns="45720" rtlCol="0" anchor="ctr"/>
          <a:lstStyle>
            <a:lvl1pPr algn="l">
              <a:defRPr sz="1200">
                <a:solidFill>
                  <a:schemeClr val="bg1"/>
                </a:solidFill>
              </a:defRPr>
            </a:lvl1pPr>
          </a:lstStyle>
          <a:p>
            <a:fld id="{31E3DE15-279F-2941-9D4C-9E9AAF02D6C2}" type="datetime4">
              <a:rPr lang="en-US" smtClean="0"/>
              <a:t>June 13, 2023</a:t>
            </a:fld>
            <a:endParaRPr lang="en-US" dirty="0"/>
          </a:p>
        </p:txBody>
      </p:sp>
      <p:sp>
        <p:nvSpPr>
          <p:cNvPr id="3" name="body text 7">
            <a:extLst>
              <a:ext uri="{FF2B5EF4-FFF2-40B4-BE49-F238E27FC236}">
                <a16:creationId xmlns:a16="http://schemas.microsoft.com/office/drawing/2014/main" id="{72E98F74-DA39-D94C-AB1C-7A89207BCC45}"/>
              </a:ext>
            </a:extLst>
          </p:cNvPr>
          <p:cNvSpPr>
            <a:spLocks noGrp="1"/>
          </p:cNvSpPr>
          <p:nvPr>
            <p:ph type="body" idx="1"/>
          </p:nvPr>
        </p:nvSpPr>
        <p:spPr>
          <a:xfrm>
            <a:off x="838200" y="2574235"/>
            <a:ext cx="10515600" cy="36027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title 7">
            <a:extLst>
              <a:ext uri="{FF2B5EF4-FFF2-40B4-BE49-F238E27FC236}">
                <a16:creationId xmlns:a16="http://schemas.microsoft.com/office/drawing/2014/main" id="{FD8DF9A3-989C-DD49-A950-25F93E68FBED}"/>
              </a:ext>
            </a:extLst>
          </p:cNvPr>
          <p:cNvSpPr>
            <a:spLocks noGrp="1"/>
          </p:cNvSpPr>
          <p:nvPr>
            <p:ph type="title"/>
          </p:nvPr>
        </p:nvSpPr>
        <p:spPr>
          <a:xfrm>
            <a:off x="838200" y="1080030"/>
            <a:ext cx="10515600" cy="1325563"/>
          </a:xfrm>
          <a:prstGeom prst="rect">
            <a:avLst/>
          </a:prstGeom>
        </p:spPr>
        <p:txBody>
          <a:bodyPr vert="horz" lIns="91440" tIns="45720" rIns="91440" bIns="45720" rtlCol="0" anchor="b">
            <a:normAutofit/>
          </a:bodyPr>
          <a:lstStyle/>
          <a:p>
            <a:r>
              <a:rPr lang="en-US" dirty="0"/>
              <a:t>Click To Edit Master Title Style</a:t>
            </a:r>
          </a:p>
        </p:txBody>
      </p:sp>
      <p:pic>
        <p:nvPicPr>
          <p:cNvPr id="13" name="Color logo 1" descr="Graphical user interface&#10;&#10;Description automatically generated">
            <a:extLst>
              <a:ext uri="{FF2B5EF4-FFF2-40B4-BE49-F238E27FC236}">
                <a16:creationId xmlns:a16="http://schemas.microsoft.com/office/drawing/2014/main" id="{F4A7FF0A-47C6-0C41-8DE6-8B174639060C}"/>
              </a:ext>
            </a:extLst>
          </p:cNvPr>
          <p:cNvPicPr>
            <a:picLocks noChangeAspect="1"/>
          </p:cNvPicPr>
          <p:nvPr userDrawn="1"/>
        </p:nvPicPr>
        <p:blipFill rotWithShape="1">
          <a:blip r:embed="rId9"/>
          <a:srcRect l="11448" t="37317" r="12278" b="43944"/>
          <a:stretch/>
        </p:blipFill>
        <p:spPr>
          <a:xfrm>
            <a:off x="5214551" y="90369"/>
            <a:ext cx="1762898" cy="560486"/>
          </a:xfrm>
          <a:prstGeom prst="rect">
            <a:avLst/>
          </a:prstGeom>
        </p:spPr>
      </p:pic>
    </p:spTree>
    <p:extLst>
      <p:ext uri="{BB962C8B-B14F-4D97-AF65-F5344CB8AC3E}">
        <p14:creationId xmlns:p14="http://schemas.microsoft.com/office/powerpoint/2010/main" val="173857933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82" r:id="rId6"/>
    <p:sldLayoutId id="2147483684" r:id="rId7"/>
  </p:sldLayoutIdLst>
  <p:hf hdr="0"/>
  <p:txStyles>
    <p:titleStyle>
      <a:lvl1pPr algn="ctr" defTabSz="914400" rtl="0" eaLnBrk="1" latinLnBrk="0" hangingPunct="1">
        <a:lnSpc>
          <a:spcPct val="90000"/>
        </a:lnSpc>
        <a:spcBef>
          <a:spcPct val="0"/>
        </a:spcBef>
        <a:buNone/>
        <a:defRPr sz="4800"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1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Char char="§"/>
        <a:defRPr sz="18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Clr>
          <a:schemeClr val="accent5"/>
        </a:buClr>
        <a:buFont typeface="Wingdings" pitchFamily="2" charset="2"/>
        <a:buChar char="ü"/>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lue background ">
            <a:extLst>
              <a:ext uri="{FF2B5EF4-FFF2-40B4-BE49-F238E27FC236}">
                <a16:creationId xmlns:a16="http://schemas.microsoft.com/office/drawing/2014/main" id="{DC5E4284-52C8-8A4D-ACCD-7E676C42CB3B}"/>
              </a:ext>
            </a:extLst>
          </p:cNvPr>
          <p:cNvSpPr/>
          <p:nvPr userDrawn="1"/>
        </p:nvSpPr>
        <p:spPr>
          <a:xfrm>
            <a:off x="0" y="0"/>
            <a:ext cx="12192000" cy="6447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Gray footer 1">
            <a:extLst>
              <a:ext uri="{FF2B5EF4-FFF2-40B4-BE49-F238E27FC236}">
                <a16:creationId xmlns:a16="http://schemas.microsoft.com/office/drawing/2014/main" id="{4684FC9F-452B-624B-80E2-DBDB928EB1B0}"/>
              </a:ext>
            </a:extLst>
          </p:cNvPr>
          <p:cNvSpPr/>
          <p:nvPr userDrawn="1"/>
        </p:nvSpPr>
        <p:spPr>
          <a:xfrm>
            <a:off x="0" y="6356349"/>
            <a:ext cx="12192000" cy="50164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Slide Number 13">
            <a:extLst>
              <a:ext uri="{FF2B5EF4-FFF2-40B4-BE49-F238E27FC236}">
                <a16:creationId xmlns:a16="http://schemas.microsoft.com/office/drawing/2014/main" id="{03FFE760-45D8-DA48-AC22-75FCF05B61A0}"/>
              </a:ext>
            </a:extLst>
          </p:cNvPr>
          <p:cNvSpPr>
            <a:spLocks noGrp="1"/>
          </p:cNvSpPr>
          <p:nvPr>
            <p:ph type="sldNum" sz="quarter" idx="4"/>
          </p:nvPr>
        </p:nvSpPr>
        <p:spPr>
          <a:xfrm>
            <a:off x="11557591" y="6447898"/>
            <a:ext cx="402262" cy="318551"/>
          </a:xfrm>
          <a:prstGeom prst="rect">
            <a:avLst/>
          </a:prstGeom>
          <a:ln w="19050">
            <a:solidFill>
              <a:schemeClr val="tx2"/>
            </a:solidFill>
          </a:ln>
        </p:spPr>
        <p:txBody>
          <a:bodyPr vert="horz" lIns="91440" tIns="45720" rIns="91440" bIns="45720" rtlCol="0" anchor="ctr"/>
          <a:lstStyle>
            <a:lvl1pPr algn="ctr">
              <a:defRPr sz="1200">
                <a:solidFill>
                  <a:schemeClr val="bg1"/>
                </a:solidFill>
              </a:defRPr>
            </a:lvl1pPr>
          </a:lstStyle>
          <a:p>
            <a:fld id="{06D917E5-E274-9745-80FB-D30D4BD45923}" type="slidenum">
              <a:rPr lang="en-US" smtClean="0"/>
              <a:pPr/>
              <a:t>‹#›</a:t>
            </a:fld>
            <a:endParaRPr lang="en-US" dirty="0"/>
          </a:p>
        </p:txBody>
      </p:sp>
      <p:sp>
        <p:nvSpPr>
          <p:cNvPr id="5" name="Address, phone number and URL 13">
            <a:extLst>
              <a:ext uri="{FF2B5EF4-FFF2-40B4-BE49-F238E27FC236}">
                <a16:creationId xmlns:a16="http://schemas.microsoft.com/office/drawing/2014/main" id="{7E70F873-0FCF-3B4C-B667-867CED0C91A8}"/>
              </a:ext>
            </a:extLst>
          </p:cNvPr>
          <p:cNvSpPr>
            <a:spLocks noGrp="1"/>
          </p:cNvSpPr>
          <p:nvPr>
            <p:ph type="ftr" sz="quarter" idx="3"/>
          </p:nvPr>
        </p:nvSpPr>
        <p:spPr>
          <a:xfrm>
            <a:off x="5076301" y="6424611"/>
            <a:ext cx="6248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chemeClr val="bg1"/>
                </a:solidFill>
              </a:rPr>
              <a:t>2020 Peachtree Road, NW, </a:t>
            </a:r>
            <a:r>
              <a:rPr lang="cs-CZ" dirty="0">
                <a:solidFill>
                  <a:schemeClr val="bg1"/>
                </a:solidFill>
              </a:rPr>
              <a:t>Atlanta, GA 30309-1465  </a:t>
            </a:r>
            <a:r>
              <a:rPr lang="cs-CZ" dirty="0">
                <a:solidFill>
                  <a:srgbClr val="FFE090"/>
                </a:solidFill>
              </a:rPr>
              <a:t>|</a:t>
            </a:r>
            <a:r>
              <a:rPr lang="cs-CZ" dirty="0">
                <a:solidFill>
                  <a:schemeClr val="bg1"/>
                </a:solidFill>
              </a:rPr>
              <a:t>  </a:t>
            </a:r>
            <a:r>
              <a:rPr lang="en-US" spc="50" dirty="0">
                <a:solidFill>
                  <a:schemeClr val="bg1"/>
                </a:solidFill>
              </a:rPr>
              <a:t>404-352-2020</a:t>
            </a:r>
            <a:r>
              <a:rPr lang="cs-CZ" dirty="0">
                <a:solidFill>
                  <a:schemeClr val="bg1"/>
                </a:solidFill>
              </a:rPr>
              <a:t>  </a:t>
            </a:r>
            <a:r>
              <a:rPr lang="cs-CZ" dirty="0">
                <a:solidFill>
                  <a:srgbClr val="FFE090"/>
                </a:solidFill>
              </a:rPr>
              <a:t>| </a:t>
            </a:r>
            <a:r>
              <a:rPr lang="cs-CZ" dirty="0">
                <a:solidFill>
                  <a:schemeClr val="bg1"/>
                </a:solidFill>
              </a:rPr>
              <a:t>  </a:t>
            </a:r>
            <a:r>
              <a:rPr lang="en-US" b="1" spc="50" dirty="0" err="1">
                <a:solidFill>
                  <a:schemeClr val="accent2"/>
                </a:solidFill>
              </a:rPr>
              <a:t>shepherd.org</a:t>
            </a:r>
            <a:endParaRPr lang="en-US" dirty="0"/>
          </a:p>
        </p:txBody>
      </p:sp>
      <p:sp>
        <p:nvSpPr>
          <p:cNvPr id="4" name="Date 13">
            <a:extLst>
              <a:ext uri="{FF2B5EF4-FFF2-40B4-BE49-F238E27FC236}">
                <a16:creationId xmlns:a16="http://schemas.microsoft.com/office/drawing/2014/main" id="{E1C30984-DC00-F747-94D0-0FFA3BD1B7F2}"/>
              </a:ext>
            </a:extLst>
          </p:cNvPr>
          <p:cNvSpPr>
            <a:spLocks noGrp="1"/>
          </p:cNvSpPr>
          <p:nvPr>
            <p:ph type="dt" sz="half" idx="2"/>
          </p:nvPr>
        </p:nvSpPr>
        <p:spPr>
          <a:xfrm>
            <a:off x="242780" y="6424611"/>
            <a:ext cx="2743200" cy="365125"/>
          </a:xfrm>
          <a:prstGeom prst="rect">
            <a:avLst/>
          </a:prstGeom>
        </p:spPr>
        <p:txBody>
          <a:bodyPr vert="horz" lIns="91440" tIns="45720" rIns="91440" bIns="45720" rtlCol="0" anchor="ctr"/>
          <a:lstStyle>
            <a:lvl1pPr algn="l">
              <a:defRPr sz="1200">
                <a:solidFill>
                  <a:schemeClr val="bg1"/>
                </a:solidFill>
              </a:defRPr>
            </a:lvl1pPr>
          </a:lstStyle>
          <a:p>
            <a:fld id="{FECA6D38-2D0C-D74E-BDFC-E19F79448238}" type="datetime4">
              <a:rPr lang="en-US" smtClean="0"/>
              <a:t>June 13, 2023</a:t>
            </a:fld>
            <a:endParaRPr lang="en-US" dirty="0"/>
          </a:p>
        </p:txBody>
      </p:sp>
      <p:sp>
        <p:nvSpPr>
          <p:cNvPr id="3" name="body test 13">
            <a:extLst>
              <a:ext uri="{FF2B5EF4-FFF2-40B4-BE49-F238E27FC236}">
                <a16:creationId xmlns:a16="http://schemas.microsoft.com/office/drawing/2014/main" id="{72E98F74-DA39-D94C-AB1C-7A89207BCC45}"/>
              </a:ext>
            </a:extLst>
          </p:cNvPr>
          <p:cNvSpPr>
            <a:spLocks noGrp="1"/>
          </p:cNvSpPr>
          <p:nvPr>
            <p:ph type="body" idx="1"/>
          </p:nvPr>
        </p:nvSpPr>
        <p:spPr>
          <a:xfrm>
            <a:off x="838200" y="2574235"/>
            <a:ext cx="10515600" cy="36027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3">
            <a:extLst>
              <a:ext uri="{FF2B5EF4-FFF2-40B4-BE49-F238E27FC236}">
                <a16:creationId xmlns:a16="http://schemas.microsoft.com/office/drawing/2014/main" id="{FD8DF9A3-989C-DD49-A950-25F93E68FBED}"/>
              </a:ext>
            </a:extLst>
          </p:cNvPr>
          <p:cNvSpPr>
            <a:spLocks noGrp="1"/>
          </p:cNvSpPr>
          <p:nvPr>
            <p:ph type="title"/>
          </p:nvPr>
        </p:nvSpPr>
        <p:spPr>
          <a:xfrm>
            <a:off x="838200" y="1080030"/>
            <a:ext cx="10515600" cy="1325563"/>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98085254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p:hf hdr="0"/>
  <p:txStyles>
    <p:titleStyle>
      <a:lvl1pPr algn="ctr" defTabSz="914400" rtl="0" eaLnBrk="1" latinLnBrk="0" hangingPunct="1">
        <a:lnSpc>
          <a:spcPct val="90000"/>
        </a:lnSpc>
        <a:spcBef>
          <a:spcPct val="0"/>
        </a:spcBef>
        <a:buNone/>
        <a:defRPr sz="48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itchFamily="2" charset="2"/>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itchFamily="2" charset="2"/>
        <a:buChar char="ü"/>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www.nfpa.org/disabiliti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www.nesec.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naturalhazardmapping.com/hazard_maps/interactive" TargetMode="External"/><Relationship Id="rId4" Type="http://schemas.openxmlformats.org/officeDocument/2006/relationships/hyperlink" Target="http://nhss.cr.usgs.gov/"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www.redcross.org/"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ready.gov/ki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cdc.gov/ncbddd/disabilityandhealth/emergencypreparedness.html" TargetMode="External"/><Relationship Id="rId7" Type="http://schemas.openxmlformats.org/officeDocument/2006/relationships/hyperlink" Target="http://www.gema.state.ga.u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www.fema.gov/" TargetMode="External"/><Relationship Id="rId5" Type="http://schemas.openxmlformats.org/officeDocument/2006/relationships/hyperlink" Target="http://www.fcc.gov/" TargetMode="External"/><Relationship Id="rId4" Type="http://schemas.openxmlformats.org/officeDocument/2006/relationships/hyperlink" Target="http://www.ctia.org/"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www.nfpa.org/disabilities" TargetMode="External"/><Relationship Id="rId2" Type="http://schemas.openxmlformats.org/officeDocument/2006/relationships/hyperlink" Target="http://www.gema.state.ga.us/" TargetMode="External"/><Relationship Id="rId1" Type="http://schemas.openxmlformats.org/officeDocument/2006/relationships/slideLayout" Target="../slideLayouts/slideLayout2.xml"/><Relationship Id="rId5" Type="http://schemas.openxmlformats.org/officeDocument/2006/relationships/hyperlink" Target="http://www.ready.ga.gov/" TargetMode="External"/><Relationship Id="rId4" Type="http://schemas.openxmlformats.org/officeDocument/2006/relationships/hyperlink" Target="http://www.nws.noaa.gov/nwr"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ready.gov/" TargetMode="External"/><Relationship Id="rId2" Type="http://schemas.openxmlformats.org/officeDocument/2006/relationships/hyperlink" Target="http://www.usfa.fema.gov/" TargetMode="External"/><Relationship Id="rId1" Type="http://schemas.openxmlformats.org/officeDocument/2006/relationships/slideLayout" Target="../slideLayouts/slideLayout2.xml"/><Relationship Id="rId6" Type="http://schemas.openxmlformats.org/officeDocument/2006/relationships/hyperlink" Target="http://www.redcross.org/" TargetMode="External"/><Relationship Id="rId5" Type="http://schemas.openxmlformats.org/officeDocument/2006/relationships/hyperlink" Target="http://www.shepherd.org/resources/rescue" TargetMode="External"/><Relationship Id="rId4" Type="http://schemas.openxmlformats.org/officeDocument/2006/relationships/hyperlink" Target="http://www.ready.gov/basic-disaster-supplies-kit"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gema.georgia.gov/plan-prepare/ready-georgia"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smart911.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www.usfa.fema.go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www.nfpa.or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46C76B-C0D4-4B70-B250-01790DA760FA}"/>
              </a:ext>
            </a:extLst>
          </p:cNvPr>
          <p:cNvSpPr>
            <a:spLocks noGrp="1"/>
          </p:cNvSpPr>
          <p:nvPr>
            <p:ph type="sldNum" sz="quarter" idx="12"/>
          </p:nvPr>
        </p:nvSpPr>
        <p:spPr/>
        <p:txBody>
          <a:bodyPr/>
          <a:lstStyle/>
          <a:p>
            <a:fld id="{06D917E5-E274-9745-80FB-D30D4BD45923}" type="slidenum">
              <a:rPr lang="en-US" smtClean="0"/>
              <a:pPr/>
              <a:t>1</a:t>
            </a:fld>
            <a:endParaRPr lang="en-US" dirty="0"/>
          </a:p>
        </p:txBody>
      </p:sp>
      <p:sp>
        <p:nvSpPr>
          <p:cNvPr id="3" name="Footer Placeholder 2">
            <a:extLst>
              <a:ext uri="{FF2B5EF4-FFF2-40B4-BE49-F238E27FC236}">
                <a16:creationId xmlns:a16="http://schemas.microsoft.com/office/drawing/2014/main" id="{F9151B6D-2D84-4040-9BD1-00338560EAE2}"/>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BE445407-E652-41C6-8EB7-32A6ACC09D0A}"/>
              </a:ext>
            </a:extLst>
          </p:cNvPr>
          <p:cNvSpPr>
            <a:spLocks noGrp="1"/>
          </p:cNvSpPr>
          <p:nvPr>
            <p:ph type="dt" sz="half" idx="10"/>
          </p:nvPr>
        </p:nvSpPr>
        <p:spPr/>
        <p:txBody>
          <a:bodyPr/>
          <a:lstStyle/>
          <a:p>
            <a:fld id="{0F9B515B-0063-7844-A4F8-3B1279EC8FC8}" type="datetime4">
              <a:rPr lang="en-US" smtClean="0"/>
              <a:t>June 13, 2023</a:t>
            </a:fld>
            <a:endParaRPr lang="en-US" dirty="0"/>
          </a:p>
        </p:txBody>
      </p:sp>
      <p:sp>
        <p:nvSpPr>
          <p:cNvPr id="5" name="Subtitle 4">
            <a:extLst>
              <a:ext uri="{FF2B5EF4-FFF2-40B4-BE49-F238E27FC236}">
                <a16:creationId xmlns:a16="http://schemas.microsoft.com/office/drawing/2014/main" id="{76F73BC1-6436-4EDD-9742-DF90E6EE24B8}"/>
              </a:ext>
            </a:extLst>
          </p:cNvPr>
          <p:cNvSpPr>
            <a:spLocks noGrp="1"/>
          </p:cNvSpPr>
          <p:nvPr>
            <p:ph type="subTitle" idx="1"/>
          </p:nvPr>
        </p:nvSpPr>
        <p:spPr/>
        <p:txBody>
          <a:bodyPr/>
          <a:lstStyle/>
          <a:p>
            <a:r>
              <a:rPr lang="en-US" dirty="0">
                <a:cs typeface="Times New Roman" pitchFamily="18" charset="0"/>
              </a:rPr>
              <a:t>For people with mobility impairments</a:t>
            </a:r>
          </a:p>
          <a:p>
            <a:endParaRPr lang="en-US" dirty="0"/>
          </a:p>
        </p:txBody>
      </p:sp>
      <p:sp>
        <p:nvSpPr>
          <p:cNvPr id="6" name="Title 5">
            <a:extLst>
              <a:ext uri="{FF2B5EF4-FFF2-40B4-BE49-F238E27FC236}">
                <a16:creationId xmlns:a16="http://schemas.microsoft.com/office/drawing/2014/main" id="{BFBE992D-7AB8-4604-A51A-401D74E32346}"/>
              </a:ext>
            </a:extLst>
          </p:cNvPr>
          <p:cNvSpPr>
            <a:spLocks noGrp="1"/>
          </p:cNvSpPr>
          <p:nvPr>
            <p:ph type="title"/>
          </p:nvPr>
        </p:nvSpPr>
        <p:spPr/>
        <p:txBody>
          <a:bodyPr/>
          <a:lstStyle/>
          <a:p>
            <a:r>
              <a:rPr lang="en-US" altLang="en-US" sz="4800" dirty="0">
                <a:cs typeface="Times New Roman" panose="02020603050405020304" pitchFamily="18" charset="0"/>
              </a:rPr>
              <a:t>Emergency Preparedness</a:t>
            </a:r>
            <a:endParaRPr lang="en-US" dirty="0"/>
          </a:p>
        </p:txBody>
      </p:sp>
    </p:spTree>
    <p:extLst>
      <p:ext uri="{BB962C8B-B14F-4D97-AF65-F5344CB8AC3E}">
        <p14:creationId xmlns:p14="http://schemas.microsoft.com/office/powerpoint/2010/main" val="421810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7CE81C-99BE-48AA-8FF3-0163A91D2EF0}"/>
              </a:ext>
            </a:extLst>
          </p:cNvPr>
          <p:cNvSpPr>
            <a:spLocks noGrp="1"/>
          </p:cNvSpPr>
          <p:nvPr>
            <p:ph type="sldNum" sz="quarter" idx="12"/>
          </p:nvPr>
        </p:nvSpPr>
        <p:spPr/>
        <p:txBody>
          <a:bodyPr/>
          <a:lstStyle/>
          <a:p>
            <a:fld id="{06D917E5-E274-9745-80FB-D30D4BD45923}" type="slidenum">
              <a:rPr lang="en-US" smtClean="0"/>
              <a:pPr/>
              <a:t>10</a:t>
            </a:fld>
            <a:endParaRPr lang="en-US" dirty="0"/>
          </a:p>
        </p:txBody>
      </p:sp>
      <p:sp>
        <p:nvSpPr>
          <p:cNvPr id="3" name="Footer Placeholder 2">
            <a:extLst>
              <a:ext uri="{FF2B5EF4-FFF2-40B4-BE49-F238E27FC236}">
                <a16:creationId xmlns:a16="http://schemas.microsoft.com/office/drawing/2014/main" id="{794CF08A-33EC-4F99-8F25-86D55BFAE184}"/>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F7D4542E-4082-438B-96F7-69652D9411BA}"/>
              </a:ext>
            </a:extLst>
          </p:cNvPr>
          <p:cNvSpPr>
            <a:spLocks noGrp="1"/>
          </p:cNvSpPr>
          <p:nvPr>
            <p:ph type="dt" sz="half" idx="10"/>
          </p:nvPr>
        </p:nvSpPr>
        <p:spPr/>
        <p:txBody>
          <a:bodyPr/>
          <a:lstStyle/>
          <a:p>
            <a:fld id="{5F945C7C-A097-1B4C-AE63-049FA884B6F4}" type="datetime4">
              <a:rPr lang="en-US" smtClean="0"/>
              <a:t>June 13, 2023</a:t>
            </a:fld>
            <a:endParaRPr lang="en-US" dirty="0"/>
          </a:p>
        </p:txBody>
      </p:sp>
      <p:sp>
        <p:nvSpPr>
          <p:cNvPr id="5" name="Content Placeholder 4">
            <a:extLst>
              <a:ext uri="{FF2B5EF4-FFF2-40B4-BE49-F238E27FC236}">
                <a16:creationId xmlns:a16="http://schemas.microsoft.com/office/drawing/2014/main" id="{A65F8672-48D2-4D11-9B8E-949C880E8FF5}"/>
              </a:ext>
            </a:extLst>
          </p:cNvPr>
          <p:cNvSpPr>
            <a:spLocks noGrp="1"/>
          </p:cNvSpPr>
          <p:nvPr>
            <p:ph idx="1"/>
          </p:nvPr>
        </p:nvSpPr>
        <p:spPr>
          <a:xfrm>
            <a:off x="550164" y="1612865"/>
            <a:ext cx="3403271" cy="4339019"/>
          </a:xfrm>
        </p:spPr>
        <p:txBody>
          <a:bodyPr/>
          <a:lstStyle/>
          <a:p>
            <a:pPr marL="285750" indent="-2857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Plan detailed escape plans for home and for work/school and practice them!</a:t>
            </a:r>
          </a:p>
          <a:p>
            <a:pPr marL="285750" indent="-2857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Practice your evacuation plans with all the people who agree to assist you – make sure everyone feels comfortable with their training!</a:t>
            </a:r>
          </a:p>
          <a:p>
            <a:pPr marL="285750" indent="-2857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rPr>
              <a:t>Make sure to give copies of your evacuation plans to the security personnel at your work or school</a:t>
            </a:r>
          </a:p>
          <a:p>
            <a:pPr marL="285750" indent="-285750">
              <a:buFont typeface="Arial" panose="020B0604020202020204" pitchFamily="34" charset="0"/>
              <a:buChar char="•"/>
            </a:pPr>
            <a:endParaRPr lang="en-US" alt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en-US" dirty="0">
                <a:latin typeface="Times New Roman" panose="02020603050405020304" pitchFamily="18" charset="0"/>
                <a:cs typeface="Times New Roman" panose="02020603050405020304" pitchFamily="18" charset="0"/>
                <a:hlinkClick r:id="rId3"/>
              </a:rPr>
              <a:t>www.nfpa.org/disabilities</a:t>
            </a:r>
            <a:endParaRPr lang="en-US" altLang="en-US" dirty="0">
              <a:latin typeface="Times New Roman" panose="02020603050405020304" pitchFamily="18" charset="0"/>
              <a:cs typeface="Times New Roman" panose="02020603050405020304" pitchFamily="18" charset="0"/>
            </a:endParaRPr>
          </a:p>
          <a:p>
            <a:endParaRPr lang="en-US" dirty="0"/>
          </a:p>
        </p:txBody>
      </p:sp>
      <p:sp>
        <p:nvSpPr>
          <p:cNvPr id="6" name="Title 5">
            <a:extLst>
              <a:ext uri="{FF2B5EF4-FFF2-40B4-BE49-F238E27FC236}">
                <a16:creationId xmlns:a16="http://schemas.microsoft.com/office/drawing/2014/main" id="{623B55C3-5944-47BA-B244-09B2B72CCEE8}"/>
              </a:ext>
            </a:extLst>
          </p:cNvPr>
          <p:cNvSpPr>
            <a:spLocks noGrp="1"/>
          </p:cNvSpPr>
          <p:nvPr>
            <p:ph type="title"/>
          </p:nvPr>
        </p:nvSpPr>
        <p:spPr/>
        <p:txBody>
          <a:bodyPr/>
          <a:lstStyle/>
          <a:p>
            <a:r>
              <a:rPr lang="en-US" dirty="0"/>
              <a:t>How will you get out?</a:t>
            </a:r>
          </a:p>
        </p:txBody>
      </p:sp>
      <p:pic>
        <p:nvPicPr>
          <p:cNvPr id="7" name="Picture 6">
            <a:extLst>
              <a:ext uri="{FF2B5EF4-FFF2-40B4-BE49-F238E27FC236}">
                <a16:creationId xmlns:a16="http://schemas.microsoft.com/office/drawing/2014/main" id="{97143A7F-29E9-4C27-8FC1-D7FA7AB99A0F}"/>
              </a:ext>
            </a:extLst>
          </p:cNvPr>
          <p:cNvPicPr>
            <a:picLocks noChangeAspect="1"/>
          </p:cNvPicPr>
          <p:nvPr/>
        </p:nvPicPr>
        <p:blipFill>
          <a:blip r:embed="rId4"/>
          <a:stretch>
            <a:fillRect/>
          </a:stretch>
        </p:blipFill>
        <p:spPr>
          <a:xfrm>
            <a:off x="4616825" y="1436956"/>
            <a:ext cx="6583252" cy="3847898"/>
          </a:xfrm>
          <a:prstGeom prst="rect">
            <a:avLst/>
          </a:prstGeom>
        </p:spPr>
      </p:pic>
    </p:spTree>
    <p:extLst>
      <p:ext uri="{BB962C8B-B14F-4D97-AF65-F5344CB8AC3E}">
        <p14:creationId xmlns:p14="http://schemas.microsoft.com/office/powerpoint/2010/main" val="3673058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081D4C-9DE4-477F-8A2C-89799A59B412}"/>
              </a:ext>
            </a:extLst>
          </p:cNvPr>
          <p:cNvSpPr>
            <a:spLocks noGrp="1"/>
          </p:cNvSpPr>
          <p:nvPr>
            <p:ph type="sldNum" sz="quarter" idx="12"/>
          </p:nvPr>
        </p:nvSpPr>
        <p:spPr/>
        <p:txBody>
          <a:bodyPr/>
          <a:lstStyle/>
          <a:p>
            <a:fld id="{06D917E5-E274-9745-80FB-D30D4BD45923}" type="slidenum">
              <a:rPr lang="en-US" smtClean="0"/>
              <a:pPr/>
              <a:t>11</a:t>
            </a:fld>
            <a:endParaRPr lang="en-US" dirty="0"/>
          </a:p>
        </p:txBody>
      </p:sp>
      <p:sp>
        <p:nvSpPr>
          <p:cNvPr id="3" name="Footer Placeholder 2">
            <a:extLst>
              <a:ext uri="{FF2B5EF4-FFF2-40B4-BE49-F238E27FC236}">
                <a16:creationId xmlns:a16="http://schemas.microsoft.com/office/drawing/2014/main" id="{32E00AC4-FC2C-4E96-99A0-6CA04676FF11}"/>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0B6BFF5D-E54D-4BE3-B14F-8742C548026E}"/>
              </a:ext>
            </a:extLst>
          </p:cNvPr>
          <p:cNvSpPr>
            <a:spLocks noGrp="1"/>
          </p:cNvSpPr>
          <p:nvPr>
            <p:ph type="dt" sz="half" idx="10"/>
          </p:nvPr>
        </p:nvSpPr>
        <p:spPr/>
        <p:txBody>
          <a:bodyPr/>
          <a:lstStyle/>
          <a:p>
            <a:fld id="{5F945C7C-A097-1B4C-AE63-049FA884B6F4}" type="datetime4">
              <a:rPr lang="en-US" smtClean="0"/>
              <a:t>June 13, 2023</a:t>
            </a:fld>
            <a:endParaRPr lang="en-US" dirty="0"/>
          </a:p>
        </p:txBody>
      </p:sp>
      <p:sp>
        <p:nvSpPr>
          <p:cNvPr id="5" name="Content Placeholder 4">
            <a:extLst>
              <a:ext uri="{FF2B5EF4-FFF2-40B4-BE49-F238E27FC236}">
                <a16:creationId xmlns:a16="http://schemas.microsoft.com/office/drawing/2014/main" id="{3D7E0A9F-BC5D-47DB-862D-77BF784D53A0}"/>
              </a:ext>
            </a:extLst>
          </p:cNvPr>
          <p:cNvSpPr>
            <a:spLocks noGrp="1"/>
          </p:cNvSpPr>
          <p:nvPr>
            <p:ph idx="1"/>
          </p:nvPr>
        </p:nvSpPr>
        <p:spPr>
          <a:xfrm>
            <a:off x="539496" y="1985232"/>
            <a:ext cx="11091672" cy="4339019"/>
          </a:xfrm>
        </p:spPr>
        <p:txBody>
          <a:bodyPr/>
          <a:lstStyle/>
          <a:p>
            <a:pPr>
              <a:defRPr/>
            </a:pPr>
            <a:r>
              <a:rPr lang="en-US" sz="2000" b="1" dirty="0">
                <a:cs typeface="Times New Roman" pitchFamily="18" charset="0"/>
              </a:rPr>
              <a:t>TYPE OF ASSISTANCE NEEDED:	</a:t>
            </a:r>
          </a:p>
          <a:p>
            <a:pPr lvl="1">
              <a:buFont typeface="Arial"/>
              <a:buChar char="•"/>
              <a:defRPr/>
            </a:pPr>
            <a:r>
              <a:rPr lang="en-US" sz="2000" dirty="0">
                <a:cs typeface="Times New Roman" pitchFamily="18" charset="0"/>
              </a:rPr>
              <a:t>Can the person evacuate himself or herself with a device or aid? 	</a:t>
            </a:r>
          </a:p>
          <a:p>
            <a:pPr lvl="1">
              <a:buFont typeface="Arial"/>
              <a:buChar char="•"/>
              <a:defRPr/>
            </a:pPr>
            <a:r>
              <a:rPr lang="en-US" sz="2000" dirty="0">
                <a:cs typeface="Times New Roman" pitchFamily="18" charset="0"/>
              </a:rPr>
              <a:t>What is the specific device or aid?	     	</a:t>
            </a:r>
          </a:p>
          <a:p>
            <a:pPr lvl="1">
              <a:buFont typeface="Arial"/>
              <a:buChar char="•"/>
              <a:defRPr/>
            </a:pPr>
            <a:r>
              <a:rPr lang="en-US" sz="2000" dirty="0">
                <a:cs typeface="Times New Roman" pitchFamily="18" charset="0"/>
              </a:rPr>
              <a:t>Where is the device or aid located?	     	</a:t>
            </a:r>
          </a:p>
          <a:p>
            <a:pPr lvl="1">
              <a:buFont typeface="Arial"/>
              <a:buChar char="•"/>
              <a:defRPr/>
            </a:pPr>
            <a:r>
              <a:rPr lang="en-US" sz="2000" dirty="0">
                <a:cs typeface="Times New Roman" pitchFamily="18" charset="0"/>
              </a:rPr>
              <a:t>Does the person need assistance to evacuate?		     	</a:t>
            </a:r>
          </a:p>
          <a:p>
            <a:pPr lvl="1">
              <a:buFont typeface="Arial"/>
              <a:buChar char="•"/>
              <a:defRPr/>
            </a:pPr>
            <a:r>
              <a:rPr lang="en-US" sz="2000" dirty="0">
                <a:cs typeface="Times New Roman" pitchFamily="18" charset="0"/>
              </a:rPr>
              <a:t>What does the assistant(s) need to do?	     	</a:t>
            </a:r>
          </a:p>
          <a:p>
            <a:pPr lvl="1">
              <a:buFont typeface="Arial"/>
              <a:buChar char="•"/>
              <a:defRPr/>
            </a:pPr>
            <a:r>
              <a:rPr lang="en-US" sz="2000" dirty="0">
                <a:cs typeface="Times New Roman" pitchFamily="18" charset="0"/>
              </a:rPr>
              <a:t>Does the assistant(s) need any training?			     	</a:t>
            </a:r>
          </a:p>
          <a:p>
            <a:pPr lvl="1">
              <a:buFont typeface="Arial"/>
              <a:buChar char="•"/>
              <a:defRPr/>
            </a:pPr>
            <a:r>
              <a:rPr lang="en-US" sz="2000" dirty="0">
                <a:cs typeface="Times New Roman" pitchFamily="18" charset="0"/>
              </a:rPr>
              <a:t>Has the training been completed?			     	</a:t>
            </a:r>
          </a:p>
          <a:p>
            <a:pPr lvl="1">
              <a:buFont typeface="Arial"/>
              <a:buChar char="•"/>
              <a:defRPr/>
            </a:pPr>
            <a:r>
              <a:rPr lang="en-US" sz="2000" dirty="0">
                <a:cs typeface="Times New Roman" pitchFamily="18" charset="0"/>
              </a:rPr>
              <a:t>Where will the assistant(s) meet the person requiring assistance? 	</a:t>
            </a:r>
          </a:p>
          <a:p>
            <a:pPr lvl="1">
              <a:buFont typeface="Arial"/>
              <a:buChar char="•"/>
              <a:defRPr/>
            </a:pPr>
            <a:r>
              <a:rPr lang="en-US" sz="2000" dirty="0">
                <a:cs typeface="Times New Roman" pitchFamily="18" charset="0"/>
              </a:rPr>
              <a:t>When will the person requiring assistance contact the assistant(s)?	</a:t>
            </a:r>
            <a:r>
              <a:rPr lang="en-US" dirty="0">
                <a:latin typeface="Times New Roman" pitchFamily="18" charset="0"/>
                <a:cs typeface="Times New Roman" pitchFamily="18" charset="0"/>
              </a:rPr>
              <a:t>     	</a:t>
            </a:r>
          </a:p>
          <a:p>
            <a:pPr>
              <a:buFont typeface="Arial"/>
              <a:buChar char="•"/>
              <a:defRPr/>
            </a:pPr>
            <a:endParaRPr lang="en-US" b="1" dirty="0"/>
          </a:p>
          <a:p>
            <a:endParaRPr lang="en-US" dirty="0"/>
          </a:p>
        </p:txBody>
      </p:sp>
      <p:sp>
        <p:nvSpPr>
          <p:cNvPr id="6" name="Title 5">
            <a:extLst>
              <a:ext uri="{FF2B5EF4-FFF2-40B4-BE49-F238E27FC236}">
                <a16:creationId xmlns:a16="http://schemas.microsoft.com/office/drawing/2014/main" id="{239FA7C6-DCC3-4ECD-84A1-8D834A5414A2}"/>
              </a:ext>
            </a:extLst>
          </p:cNvPr>
          <p:cNvSpPr>
            <a:spLocks noGrp="1"/>
          </p:cNvSpPr>
          <p:nvPr>
            <p:ph type="title"/>
          </p:nvPr>
        </p:nvSpPr>
        <p:spPr>
          <a:xfrm>
            <a:off x="539496" y="906294"/>
            <a:ext cx="11091672" cy="931649"/>
          </a:xfrm>
        </p:spPr>
        <p:txBody>
          <a:bodyPr>
            <a:normAutofit/>
          </a:bodyPr>
          <a:lstStyle/>
          <a:p>
            <a:r>
              <a:rPr lang="en-US" altLang="en-US" b="1" dirty="0">
                <a:cs typeface="Times New Roman" panose="02020603050405020304" pitchFamily="18" charset="0"/>
              </a:rPr>
              <a:t>Sample questions from Personal Emergency Evacuation Planning Checklist found at www.nfpa.org/disabilities:</a:t>
            </a:r>
            <a:endParaRPr lang="en-US" dirty="0"/>
          </a:p>
        </p:txBody>
      </p:sp>
    </p:spTree>
    <p:extLst>
      <p:ext uri="{BB962C8B-B14F-4D97-AF65-F5344CB8AC3E}">
        <p14:creationId xmlns:p14="http://schemas.microsoft.com/office/powerpoint/2010/main" val="1588569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6A80ED-8508-4633-9824-CC62FC1CC97D}"/>
              </a:ext>
            </a:extLst>
          </p:cNvPr>
          <p:cNvSpPr>
            <a:spLocks noGrp="1"/>
          </p:cNvSpPr>
          <p:nvPr>
            <p:ph type="sldNum" sz="quarter" idx="12"/>
          </p:nvPr>
        </p:nvSpPr>
        <p:spPr/>
        <p:txBody>
          <a:bodyPr/>
          <a:lstStyle/>
          <a:p>
            <a:fld id="{06D917E5-E274-9745-80FB-D30D4BD45923}" type="slidenum">
              <a:rPr lang="en-US" smtClean="0"/>
              <a:pPr/>
              <a:t>12</a:t>
            </a:fld>
            <a:endParaRPr lang="en-US" dirty="0"/>
          </a:p>
        </p:txBody>
      </p:sp>
      <p:sp>
        <p:nvSpPr>
          <p:cNvPr id="3" name="Footer Placeholder 2">
            <a:extLst>
              <a:ext uri="{FF2B5EF4-FFF2-40B4-BE49-F238E27FC236}">
                <a16:creationId xmlns:a16="http://schemas.microsoft.com/office/drawing/2014/main" id="{DFB581AD-7732-45CA-9AF5-87510E882F36}"/>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8378FA37-DA62-490B-94A6-E476E0FD8EA3}"/>
              </a:ext>
            </a:extLst>
          </p:cNvPr>
          <p:cNvSpPr>
            <a:spLocks noGrp="1"/>
          </p:cNvSpPr>
          <p:nvPr>
            <p:ph type="dt" sz="half" idx="10"/>
          </p:nvPr>
        </p:nvSpPr>
        <p:spPr/>
        <p:txBody>
          <a:bodyPr/>
          <a:lstStyle/>
          <a:p>
            <a:fld id="{5F945C7C-A097-1B4C-AE63-049FA884B6F4}" type="datetime4">
              <a:rPr lang="en-US" smtClean="0"/>
              <a:t>June 13, 2023</a:t>
            </a:fld>
            <a:endParaRPr lang="en-US" dirty="0"/>
          </a:p>
        </p:txBody>
      </p:sp>
      <p:sp>
        <p:nvSpPr>
          <p:cNvPr id="5" name="Content Placeholder 4">
            <a:extLst>
              <a:ext uri="{FF2B5EF4-FFF2-40B4-BE49-F238E27FC236}">
                <a16:creationId xmlns:a16="http://schemas.microsoft.com/office/drawing/2014/main" id="{4F6FCCD0-DC1F-4CA9-9285-9162E570A135}"/>
              </a:ext>
            </a:extLst>
          </p:cNvPr>
          <p:cNvSpPr>
            <a:spLocks noGrp="1"/>
          </p:cNvSpPr>
          <p:nvPr>
            <p:ph idx="1"/>
          </p:nvPr>
        </p:nvSpPr>
        <p:spPr>
          <a:xfrm>
            <a:off x="539496" y="1837944"/>
            <a:ext cx="5273870" cy="4339019"/>
          </a:xfrm>
        </p:spPr>
        <p:txBody>
          <a:bodyPr/>
          <a:lstStyle/>
          <a:p>
            <a:pPr marL="285750" indent="-285750">
              <a:buFont typeface="Arial" panose="020B0604020202020204" pitchFamily="34" charset="0"/>
              <a:buChar char="•"/>
            </a:pPr>
            <a:r>
              <a:rPr lang="en-US" altLang="en-US" sz="2000" dirty="0">
                <a:cs typeface="Times New Roman" panose="02020603050405020304" pitchFamily="18" charset="0"/>
              </a:rPr>
              <a:t>Be sure you have at least two accessible exits</a:t>
            </a:r>
          </a:p>
          <a:p>
            <a:pPr marL="971550" lvl="1" indent="-285750"/>
            <a:r>
              <a:rPr lang="en-US" altLang="en-US" sz="2000" dirty="0">
                <a:cs typeface="Times New Roman" panose="02020603050405020304" pitchFamily="18" charset="0"/>
              </a:rPr>
              <a:t>Consider ability to open door</a:t>
            </a:r>
          </a:p>
          <a:p>
            <a:pPr marL="285750" indent="-285750">
              <a:buFont typeface="Arial" panose="020B0604020202020204" pitchFamily="34" charset="0"/>
              <a:buChar char="•"/>
            </a:pPr>
            <a:r>
              <a:rPr lang="en-US" altLang="en-US" sz="2000" dirty="0">
                <a:cs typeface="Times New Roman" panose="02020603050405020304" pitchFamily="18" charset="0"/>
              </a:rPr>
              <a:t>Keep your wheelchair within reach when you’re in bed or on the couch/recliner</a:t>
            </a:r>
          </a:p>
          <a:p>
            <a:pPr marL="285750" indent="-285750">
              <a:buFont typeface="Arial" panose="020B0604020202020204" pitchFamily="34" charset="0"/>
              <a:buChar char="•"/>
            </a:pPr>
            <a:r>
              <a:rPr lang="en-US" altLang="en-US" sz="2000" dirty="0">
                <a:cs typeface="Times New Roman" panose="02020603050405020304" pitchFamily="18" charset="0"/>
              </a:rPr>
              <a:t>Consider sleeping in the most accessible room</a:t>
            </a:r>
          </a:p>
          <a:p>
            <a:pPr marL="285750" indent="-285750">
              <a:buFont typeface="Arial" panose="020B0604020202020204" pitchFamily="34" charset="0"/>
              <a:buChar char="•"/>
            </a:pPr>
            <a:r>
              <a:rPr lang="en-US" altLang="en-US" sz="2000" dirty="0">
                <a:cs typeface="Times New Roman" panose="02020603050405020304" pitchFamily="18" charset="0"/>
              </a:rPr>
              <a:t>Have a fire extinguisher available</a:t>
            </a:r>
          </a:p>
          <a:p>
            <a:pPr marL="285750" indent="-285750">
              <a:buFont typeface="Arial" panose="020B0604020202020204" pitchFamily="34" charset="0"/>
              <a:buChar char="•"/>
            </a:pPr>
            <a:r>
              <a:rPr lang="en-US" altLang="en-US" sz="2000" dirty="0">
                <a:cs typeface="Times New Roman" panose="02020603050405020304" pitchFamily="18" charset="0"/>
              </a:rPr>
              <a:t>Sprinkler systems and compartmentation walls are an option</a:t>
            </a:r>
          </a:p>
          <a:p>
            <a:endParaRPr lang="en-US" dirty="0"/>
          </a:p>
        </p:txBody>
      </p:sp>
      <p:sp>
        <p:nvSpPr>
          <p:cNvPr id="6" name="Title 5">
            <a:extLst>
              <a:ext uri="{FF2B5EF4-FFF2-40B4-BE49-F238E27FC236}">
                <a16:creationId xmlns:a16="http://schemas.microsoft.com/office/drawing/2014/main" id="{7CD77C0B-B1B8-48CF-A0A2-D27206C8BCFA}"/>
              </a:ext>
            </a:extLst>
          </p:cNvPr>
          <p:cNvSpPr>
            <a:spLocks noGrp="1"/>
          </p:cNvSpPr>
          <p:nvPr>
            <p:ph type="title"/>
          </p:nvPr>
        </p:nvSpPr>
        <p:spPr/>
        <p:txBody>
          <a:bodyPr/>
          <a:lstStyle/>
          <a:p>
            <a:r>
              <a:rPr lang="en-US" dirty="0"/>
              <a:t>In Your Home</a:t>
            </a:r>
          </a:p>
        </p:txBody>
      </p:sp>
      <p:pic>
        <p:nvPicPr>
          <p:cNvPr id="8" name="Picture 7">
            <a:extLst>
              <a:ext uri="{FF2B5EF4-FFF2-40B4-BE49-F238E27FC236}">
                <a16:creationId xmlns:a16="http://schemas.microsoft.com/office/drawing/2014/main" id="{73823212-1B74-4FA6-8B71-4D4CB1A8DBA6}"/>
              </a:ext>
            </a:extLst>
          </p:cNvPr>
          <p:cNvPicPr>
            <a:picLocks noChangeAspect="1"/>
          </p:cNvPicPr>
          <p:nvPr/>
        </p:nvPicPr>
        <p:blipFill>
          <a:blip r:embed="rId3"/>
          <a:stretch>
            <a:fillRect/>
          </a:stretch>
        </p:blipFill>
        <p:spPr>
          <a:xfrm>
            <a:off x="6231547" y="1040775"/>
            <a:ext cx="5178956" cy="5020056"/>
          </a:xfrm>
          <a:prstGeom prst="rect">
            <a:avLst/>
          </a:prstGeom>
        </p:spPr>
      </p:pic>
    </p:spTree>
    <p:extLst>
      <p:ext uri="{BB962C8B-B14F-4D97-AF65-F5344CB8AC3E}">
        <p14:creationId xmlns:p14="http://schemas.microsoft.com/office/powerpoint/2010/main" val="2994142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1F7701-47AE-4F20-BB36-1AB0015F0D5E}"/>
              </a:ext>
            </a:extLst>
          </p:cNvPr>
          <p:cNvSpPr>
            <a:spLocks noGrp="1"/>
          </p:cNvSpPr>
          <p:nvPr>
            <p:ph type="sldNum" sz="quarter" idx="12"/>
          </p:nvPr>
        </p:nvSpPr>
        <p:spPr/>
        <p:txBody>
          <a:bodyPr/>
          <a:lstStyle/>
          <a:p>
            <a:fld id="{06D917E5-E274-9745-80FB-D30D4BD45923}" type="slidenum">
              <a:rPr lang="en-US" smtClean="0"/>
              <a:pPr/>
              <a:t>13</a:t>
            </a:fld>
            <a:endParaRPr lang="en-US" dirty="0"/>
          </a:p>
        </p:txBody>
      </p:sp>
      <p:sp>
        <p:nvSpPr>
          <p:cNvPr id="3" name="Footer Placeholder 2">
            <a:extLst>
              <a:ext uri="{FF2B5EF4-FFF2-40B4-BE49-F238E27FC236}">
                <a16:creationId xmlns:a16="http://schemas.microsoft.com/office/drawing/2014/main" id="{0A59549F-8BE2-45F4-8D1C-1FC31C66DE1F}"/>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AA194A95-B684-4411-8227-64C8DC968856}"/>
              </a:ext>
            </a:extLst>
          </p:cNvPr>
          <p:cNvSpPr>
            <a:spLocks noGrp="1"/>
          </p:cNvSpPr>
          <p:nvPr>
            <p:ph type="dt" sz="half" idx="10"/>
          </p:nvPr>
        </p:nvSpPr>
        <p:spPr/>
        <p:txBody>
          <a:bodyPr/>
          <a:lstStyle/>
          <a:p>
            <a:fld id="{5F945C7C-A097-1B4C-AE63-049FA884B6F4}" type="datetime4">
              <a:rPr lang="en-US" smtClean="0"/>
              <a:t>June 13, 2023</a:t>
            </a:fld>
            <a:endParaRPr lang="en-US" dirty="0"/>
          </a:p>
        </p:txBody>
      </p:sp>
      <p:sp>
        <p:nvSpPr>
          <p:cNvPr id="5" name="Content Placeholder 4">
            <a:extLst>
              <a:ext uri="{FF2B5EF4-FFF2-40B4-BE49-F238E27FC236}">
                <a16:creationId xmlns:a16="http://schemas.microsoft.com/office/drawing/2014/main" id="{29E6A20F-25BA-4D7B-8119-B17502D6446A}"/>
              </a:ext>
            </a:extLst>
          </p:cNvPr>
          <p:cNvSpPr>
            <a:spLocks noGrp="1"/>
          </p:cNvSpPr>
          <p:nvPr>
            <p:ph idx="1"/>
          </p:nvPr>
        </p:nvSpPr>
        <p:spPr>
          <a:xfrm>
            <a:off x="539496" y="1837944"/>
            <a:ext cx="5474442" cy="4339019"/>
          </a:xfrm>
        </p:spPr>
        <p:txBody>
          <a:bodyPr/>
          <a:lstStyle/>
          <a:p>
            <a:pPr marL="285750" indent="-285750">
              <a:buFont typeface="Arial" panose="020B0604020202020204" pitchFamily="34" charset="0"/>
              <a:buChar char="•"/>
            </a:pPr>
            <a:r>
              <a:rPr lang="en-US" sz="2000" dirty="0"/>
              <a:t>Five main types of fire extinguishers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Important to know so you have the desired one in areas of your home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Purchase fire extinguishers with an ABC rating (multipurpose) for home use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Should be replaced every 10-12 years</a:t>
            </a:r>
          </a:p>
          <a:p>
            <a:pPr marL="285750" indent="-285750">
              <a:buFont typeface="Arial" panose="020B0604020202020204" pitchFamily="34" charset="0"/>
              <a:buChar char="•"/>
            </a:pPr>
            <a:endParaRPr lang="en-US" dirty="0"/>
          </a:p>
          <a:p>
            <a:endParaRPr lang="en-US" dirty="0"/>
          </a:p>
        </p:txBody>
      </p:sp>
      <p:sp>
        <p:nvSpPr>
          <p:cNvPr id="6" name="Title 5">
            <a:extLst>
              <a:ext uri="{FF2B5EF4-FFF2-40B4-BE49-F238E27FC236}">
                <a16:creationId xmlns:a16="http://schemas.microsoft.com/office/drawing/2014/main" id="{E38A2A33-0720-4990-91F5-F4D294030AA1}"/>
              </a:ext>
            </a:extLst>
          </p:cNvPr>
          <p:cNvSpPr>
            <a:spLocks noGrp="1"/>
          </p:cNvSpPr>
          <p:nvPr>
            <p:ph type="title"/>
          </p:nvPr>
        </p:nvSpPr>
        <p:spPr/>
        <p:txBody>
          <a:bodyPr/>
          <a:lstStyle/>
          <a:p>
            <a:r>
              <a:rPr lang="en-US" dirty="0"/>
              <a:t>Fire Extinguishers: </a:t>
            </a:r>
          </a:p>
        </p:txBody>
      </p:sp>
      <p:pic>
        <p:nvPicPr>
          <p:cNvPr id="7" name="Picture 6">
            <a:extLst>
              <a:ext uri="{FF2B5EF4-FFF2-40B4-BE49-F238E27FC236}">
                <a16:creationId xmlns:a16="http://schemas.microsoft.com/office/drawing/2014/main" id="{66CB5B3C-A334-41F3-9BBB-2E7166549500}"/>
              </a:ext>
            </a:extLst>
          </p:cNvPr>
          <p:cNvPicPr>
            <a:picLocks noChangeAspect="1"/>
          </p:cNvPicPr>
          <p:nvPr/>
        </p:nvPicPr>
        <p:blipFill>
          <a:blip r:embed="rId3"/>
          <a:stretch>
            <a:fillRect/>
          </a:stretch>
        </p:blipFill>
        <p:spPr>
          <a:xfrm>
            <a:off x="6013938" y="1248676"/>
            <a:ext cx="5742778" cy="4437016"/>
          </a:xfrm>
          <a:prstGeom prst="rect">
            <a:avLst/>
          </a:prstGeom>
        </p:spPr>
      </p:pic>
    </p:spTree>
    <p:extLst>
      <p:ext uri="{BB962C8B-B14F-4D97-AF65-F5344CB8AC3E}">
        <p14:creationId xmlns:p14="http://schemas.microsoft.com/office/powerpoint/2010/main" val="2278790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E4D1A6-ABF6-4064-B168-113C6FD2E79A}"/>
              </a:ext>
            </a:extLst>
          </p:cNvPr>
          <p:cNvSpPr>
            <a:spLocks noGrp="1"/>
          </p:cNvSpPr>
          <p:nvPr>
            <p:ph type="sldNum" sz="quarter" idx="12"/>
          </p:nvPr>
        </p:nvSpPr>
        <p:spPr/>
        <p:txBody>
          <a:bodyPr/>
          <a:lstStyle/>
          <a:p>
            <a:fld id="{06D917E5-E274-9745-80FB-D30D4BD45923}" type="slidenum">
              <a:rPr lang="en-US" smtClean="0"/>
              <a:pPr/>
              <a:t>14</a:t>
            </a:fld>
            <a:endParaRPr lang="en-US" dirty="0"/>
          </a:p>
        </p:txBody>
      </p:sp>
      <p:sp>
        <p:nvSpPr>
          <p:cNvPr id="3" name="Footer Placeholder 2">
            <a:extLst>
              <a:ext uri="{FF2B5EF4-FFF2-40B4-BE49-F238E27FC236}">
                <a16:creationId xmlns:a16="http://schemas.microsoft.com/office/drawing/2014/main" id="{8A52C8D6-1B78-4C28-8323-18FFEAB892E9}"/>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B3B5AD17-7EBA-4C41-B364-8BA6619F52B7}"/>
              </a:ext>
            </a:extLst>
          </p:cNvPr>
          <p:cNvSpPr>
            <a:spLocks noGrp="1"/>
          </p:cNvSpPr>
          <p:nvPr>
            <p:ph type="dt" sz="half" idx="10"/>
          </p:nvPr>
        </p:nvSpPr>
        <p:spPr/>
        <p:txBody>
          <a:bodyPr/>
          <a:lstStyle/>
          <a:p>
            <a:fld id="{5F945C7C-A097-1B4C-AE63-049FA884B6F4}" type="datetime4">
              <a:rPr lang="en-US" smtClean="0"/>
              <a:t>June 13, 2023</a:t>
            </a:fld>
            <a:endParaRPr lang="en-US" dirty="0"/>
          </a:p>
        </p:txBody>
      </p:sp>
      <p:sp>
        <p:nvSpPr>
          <p:cNvPr id="5" name="Content Placeholder 4">
            <a:extLst>
              <a:ext uri="{FF2B5EF4-FFF2-40B4-BE49-F238E27FC236}">
                <a16:creationId xmlns:a16="http://schemas.microsoft.com/office/drawing/2014/main" id="{14CE7F38-CFA1-4660-898A-26370C5A07C6}"/>
              </a:ext>
            </a:extLst>
          </p:cNvPr>
          <p:cNvSpPr>
            <a:spLocks noGrp="1"/>
          </p:cNvSpPr>
          <p:nvPr>
            <p:ph idx="1"/>
          </p:nvPr>
        </p:nvSpPr>
        <p:spPr/>
        <p:txBody>
          <a:bodyPr/>
          <a:lstStyle/>
          <a:p>
            <a:pPr marL="285750" indent="-285750">
              <a:buFont typeface="Arial" panose="020B0604020202020204" pitchFamily="34" charset="0"/>
              <a:buChar char="•"/>
            </a:pPr>
            <a:r>
              <a:rPr lang="en-US" altLang="en-US" sz="2000" dirty="0">
                <a:latin typeface="Times New Roman" panose="02020603050405020304" pitchFamily="18" charset="0"/>
                <a:cs typeface="Times New Roman" panose="02020603050405020304" pitchFamily="18" charset="0"/>
              </a:rPr>
              <a:t>Keep at least a few days worth of your medications together so you (or a first responder) can grab them quickly when you evacuate.</a:t>
            </a:r>
          </a:p>
          <a:p>
            <a:pPr marL="285750" indent="-285750">
              <a:buFont typeface="Arial" panose="020B0604020202020204" pitchFamily="34" charset="0"/>
              <a:buChar char="•"/>
            </a:pPr>
            <a:r>
              <a:rPr lang="en-US" altLang="en-US" sz="2000" dirty="0">
                <a:latin typeface="Times New Roman" panose="02020603050405020304" pitchFamily="18" charset="0"/>
                <a:cs typeface="Times New Roman" panose="02020603050405020304" pitchFamily="18" charset="0"/>
              </a:rPr>
              <a:t>If you use a power chair, be able to verbalize how to put your chair into manual mode</a:t>
            </a:r>
          </a:p>
          <a:p>
            <a:pPr marL="971550" lvl="1" indent="-285750"/>
            <a:r>
              <a:rPr lang="en-US" altLang="en-US" sz="2000" dirty="0">
                <a:latin typeface="Times New Roman" panose="02020603050405020304" pitchFamily="18" charset="0"/>
                <a:cs typeface="Times New Roman" panose="02020603050405020304" pitchFamily="18" charset="0"/>
              </a:rPr>
              <a:t>You may want to put brightly colored tape on the “brakes” to make it easier to explain</a:t>
            </a:r>
          </a:p>
          <a:p>
            <a:pPr marL="285750" indent="-285750">
              <a:buFont typeface="Arial" panose="020B0604020202020204" pitchFamily="34" charset="0"/>
              <a:buChar char="•"/>
            </a:pPr>
            <a:endParaRPr lang="en-US" alt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p>
        </p:txBody>
      </p:sp>
      <p:sp>
        <p:nvSpPr>
          <p:cNvPr id="6" name="Title 5">
            <a:extLst>
              <a:ext uri="{FF2B5EF4-FFF2-40B4-BE49-F238E27FC236}">
                <a16:creationId xmlns:a16="http://schemas.microsoft.com/office/drawing/2014/main" id="{F1AF5802-8FA8-48CD-85F7-90CBC1418FF2}"/>
              </a:ext>
            </a:extLst>
          </p:cNvPr>
          <p:cNvSpPr>
            <a:spLocks noGrp="1"/>
          </p:cNvSpPr>
          <p:nvPr>
            <p:ph type="title"/>
          </p:nvPr>
        </p:nvSpPr>
        <p:spPr/>
        <p:txBody>
          <a:bodyPr/>
          <a:lstStyle/>
          <a:p>
            <a:r>
              <a:rPr lang="en-US" dirty="0"/>
              <a:t>In Your Home:</a:t>
            </a:r>
          </a:p>
        </p:txBody>
      </p:sp>
    </p:spTree>
    <p:extLst>
      <p:ext uri="{BB962C8B-B14F-4D97-AF65-F5344CB8AC3E}">
        <p14:creationId xmlns:p14="http://schemas.microsoft.com/office/powerpoint/2010/main" val="1504161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4FD65B80-05D6-4EAB-AD83-A4FA0E0ABDBC}"/>
              </a:ext>
            </a:extLst>
          </p:cNvPr>
          <p:cNvSpPr>
            <a:spLocks noGrp="1"/>
          </p:cNvSpPr>
          <p:nvPr>
            <p:ph type="title"/>
          </p:nvPr>
        </p:nvSpPr>
        <p:spPr/>
        <p:txBody>
          <a:bodyPr/>
          <a:lstStyle/>
          <a:p>
            <a:r>
              <a:rPr lang="en-US" altLang="en-US">
                <a:latin typeface="Times New Roman" panose="02020603050405020304" pitchFamily="18" charset="0"/>
                <a:cs typeface="Times New Roman" panose="02020603050405020304" pitchFamily="18" charset="0"/>
              </a:rPr>
              <a:t>Oxygen and ventilators</a:t>
            </a:r>
          </a:p>
        </p:txBody>
      </p:sp>
      <p:pic>
        <p:nvPicPr>
          <p:cNvPr id="34820" name="Picture 3">
            <a:extLst>
              <a:ext uri="{FF2B5EF4-FFF2-40B4-BE49-F238E27FC236}">
                <a16:creationId xmlns:a16="http://schemas.microsoft.com/office/drawing/2014/main" id="{90DDD2D9-CD34-440A-AB6B-F8819D891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799" y="1510150"/>
            <a:ext cx="3188677" cy="383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4821" name="Picture 4">
            <a:extLst>
              <a:ext uri="{FF2B5EF4-FFF2-40B4-BE49-F238E27FC236}">
                <a16:creationId xmlns:a16="http://schemas.microsoft.com/office/drawing/2014/main" id="{0B3E7FAD-044F-4836-BDA1-D5F4D01897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046" y="1696916"/>
            <a:ext cx="3833446" cy="383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1CFDC6-E65B-4CE3-B627-118087FEF646}"/>
              </a:ext>
            </a:extLst>
          </p:cNvPr>
          <p:cNvSpPr>
            <a:spLocks noGrp="1"/>
          </p:cNvSpPr>
          <p:nvPr>
            <p:ph type="sldNum" sz="quarter" idx="12"/>
          </p:nvPr>
        </p:nvSpPr>
        <p:spPr/>
        <p:txBody>
          <a:bodyPr/>
          <a:lstStyle/>
          <a:p>
            <a:fld id="{06D917E5-E274-9745-80FB-D30D4BD45923}" type="slidenum">
              <a:rPr lang="en-US" smtClean="0"/>
              <a:pPr/>
              <a:t>16</a:t>
            </a:fld>
            <a:endParaRPr lang="en-US" dirty="0"/>
          </a:p>
        </p:txBody>
      </p:sp>
      <p:sp>
        <p:nvSpPr>
          <p:cNvPr id="3" name="Footer Placeholder 2">
            <a:extLst>
              <a:ext uri="{FF2B5EF4-FFF2-40B4-BE49-F238E27FC236}">
                <a16:creationId xmlns:a16="http://schemas.microsoft.com/office/drawing/2014/main" id="{A19B6DB5-A9A6-426E-A83B-F8B8D4F35105}"/>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F7A15372-FEA1-4A0C-9236-F5AC8BAC19D8}"/>
              </a:ext>
            </a:extLst>
          </p:cNvPr>
          <p:cNvSpPr>
            <a:spLocks noGrp="1"/>
          </p:cNvSpPr>
          <p:nvPr>
            <p:ph type="dt" sz="half" idx="10"/>
          </p:nvPr>
        </p:nvSpPr>
        <p:spPr/>
        <p:txBody>
          <a:bodyPr/>
          <a:lstStyle/>
          <a:p>
            <a:fld id="{5F945C7C-A097-1B4C-AE63-049FA884B6F4}" type="datetime4">
              <a:rPr lang="en-US" smtClean="0"/>
              <a:t>June 13, 2023</a:t>
            </a:fld>
            <a:endParaRPr lang="en-US" dirty="0"/>
          </a:p>
        </p:txBody>
      </p:sp>
      <p:sp>
        <p:nvSpPr>
          <p:cNvPr id="5" name="Content Placeholder 4">
            <a:extLst>
              <a:ext uri="{FF2B5EF4-FFF2-40B4-BE49-F238E27FC236}">
                <a16:creationId xmlns:a16="http://schemas.microsoft.com/office/drawing/2014/main" id="{8550663D-C5F4-4F52-837C-B5C7DCAE0F51}"/>
              </a:ext>
            </a:extLst>
          </p:cNvPr>
          <p:cNvSpPr>
            <a:spLocks noGrp="1"/>
          </p:cNvSpPr>
          <p:nvPr>
            <p:ph idx="1"/>
          </p:nvPr>
        </p:nvSpPr>
        <p:spPr>
          <a:xfrm>
            <a:off x="539496" y="1648724"/>
            <a:ext cx="11091672" cy="4339019"/>
          </a:xfrm>
        </p:spPr>
        <p:txBody>
          <a:bodyPr/>
          <a:lstStyle/>
          <a:p>
            <a:pPr marL="285750" indent="-285750">
              <a:buFont typeface="Arial" panose="020B0604020202020204" pitchFamily="34" charset="0"/>
              <a:buChar char="•"/>
            </a:pPr>
            <a:r>
              <a:rPr lang="en-US" altLang="en-US" dirty="0">
                <a:cs typeface="Times New Roman" panose="02020603050405020304" pitchFamily="18" charset="0"/>
              </a:rPr>
              <a:t>Flammable vs accelerator</a:t>
            </a:r>
          </a:p>
          <a:p>
            <a:pPr marL="285750" indent="-285750">
              <a:buFont typeface="Arial" panose="020B0604020202020204" pitchFamily="34" charset="0"/>
              <a:buChar char="•"/>
            </a:pPr>
            <a:r>
              <a:rPr lang="en-US" altLang="en-US" dirty="0">
                <a:cs typeface="Times New Roman" panose="02020603050405020304" pitchFamily="18" charset="0"/>
              </a:rPr>
              <a:t>Risks</a:t>
            </a:r>
          </a:p>
          <a:p>
            <a:pPr lvl="1"/>
            <a:r>
              <a:rPr lang="en-US" altLang="en-US" dirty="0">
                <a:cs typeface="Times New Roman" panose="02020603050405020304" pitchFamily="18" charset="0"/>
              </a:rPr>
              <a:t>Smoking, flames from matches, candles, or furnaces</a:t>
            </a:r>
          </a:p>
          <a:p>
            <a:pPr lvl="1"/>
            <a:r>
              <a:rPr lang="en-US" altLang="en-US" dirty="0">
                <a:cs typeface="Times New Roman" panose="02020603050405020304" pitchFamily="18" charset="0"/>
              </a:rPr>
              <a:t>Hot elements in space heaters or hair dryers</a:t>
            </a:r>
          </a:p>
          <a:p>
            <a:pPr lvl="1"/>
            <a:r>
              <a:rPr lang="en-US" altLang="en-US" dirty="0">
                <a:cs typeface="Times New Roman" panose="02020603050405020304" pitchFamily="18" charset="0"/>
              </a:rPr>
              <a:t>Electric arc produced when plugging in the television</a:t>
            </a:r>
          </a:p>
          <a:p>
            <a:pPr lvl="1"/>
            <a:r>
              <a:rPr lang="en-US" altLang="en-US" dirty="0">
                <a:cs typeface="Times New Roman" panose="02020603050405020304" pitchFamily="18" charset="0"/>
              </a:rPr>
              <a:t>Oxygen tanks used improperly</a:t>
            </a:r>
          </a:p>
          <a:p>
            <a:endParaRPr lang="en-US" dirty="0"/>
          </a:p>
          <a:p>
            <a:r>
              <a:rPr lang="en-US" altLang="en-US" dirty="0">
                <a:cs typeface="Times New Roman" panose="02020603050405020304" pitchFamily="18" charset="0"/>
              </a:rPr>
              <a:t>Steps to reduce risks</a:t>
            </a:r>
          </a:p>
          <a:p>
            <a:pPr lvl="1"/>
            <a:r>
              <a:rPr lang="en-US" altLang="en-US" dirty="0">
                <a:cs typeface="Times New Roman" panose="02020603050405020304" pitchFamily="18" charset="0"/>
              </a:rPr>
              <a:t>No smoking</a:t>
            </a:r>
          </a:p>
          <a:p>
            <a:pPr lvl="1"/>
            <a:r>
              <a:rPr lang="en-US" altLang="en-US" dirty="0">
                <a:cs typeface="Times New Roman" panose="02020603050405020304" pitchFamily="18" charset="0"/>
              </a:rPr>
              <a:t>Utilize the 5-foot rule (always 5 feet away)</a:t>
            </a:r>
          </a:p>
          <a:p>
            <a:pPr lvl="1"/>
            <a:r>
              <a:rPr lang="en-US" altLang="en-US" dirty="0">
                <a:cs typeface="Times New Roman" panose="02020603050405020304" pitchFamily="18" charset="0"/>
              </a:rPr>
              <a:t>Don’t use products that can easily burn (i.e., cosmetics, waxes, greases, etc.)</a:t>
            </a:r>
          </a:p>
          <a:p>
            <a:pPr lvl="1"/>
            <a:r>
              <a:rPr lang="en-US" altLang="en-US" dirty="0">
                <a:cs typeface="Times New Roman" panose="02020603050405020304" pitchFamily="18" charset="0"/>
              </a:rPr>
              <a:t>Store oxygen containers properly (upright)</a:t>
            </a:r>
          </a:p>
          <a:p>
            <a:pPr lvl="1"/>
            <a:r>
              <a:rPr lang="en-US" altLang="en-US" dirty="0">
                <a:cs typeface="Times New Roman" panose="02020603050405020304" pitchFamily="18" charset="0"/>
              </a:rPr>
              <a:t>Keep a fire extinguisher nearby</a:t>
            </a:r>
            <a:endParaRPr lang="en-US" dirty="0"/>
          </a:p>
        </p:txBody>
      </p:sp>
      <p:sp>
        <p:nvSpPr>
          <p:cNvPr id="6" name="Title 5">
            <a:extLst>
              <a:ext uri="{FF2B5EF4-FFF2-40B4-BE49-F238E27FC236}">
                <a16:creationId xmlns:a16="http://schemas.microsoft.com/office/drawing/2014/main" id="{0CFCB134-ADDC-4F43-BDDC-9F43D0EADD76}"/>
              </a:ext>
            </a:extLst>
          </p:cNvPr>
          <p:cNvSpPr>
            <a:spLocks noGrp="1"/>
          </p:cNvSpPr>
          <p:nvPr>
            <p:ph type="title"/>
          </p:nvPr>
        </p:nvSpPr>
        <p:spPr/>
        <p:txBody>
          <a:bodyPr/>
          <a:lstStyle/>
          <a:p>
            <a:r>
              <a:rPr lang="en-US" dirty="0"/>
              <a:t>Oxygen</a:t>
            </a:r>
          </a:p>
        </p:txBody>
      </p:sp>
    </p:spTree>
    <p:extLst>
      <p:ext uri="{BB962C8B-B14F-4D97-AF65-F5344CB8AC3E}">
        <p14:creationId xmlns:p14="http://schemas.microsoft.com/office/powerpoint/2010/main" val="1069161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88EF5C-697F-4AEF-8DA4-8434D68D1AC3}"/>
              </a:ext>
            </a:extLst>
          </p:cNvPr>
          <p:cNvSpPr>
            <a:spLocks noGrp="1"/>
          </p:cNvSpPr>
          <p:nvPr>
            <p:ph type="sldNum" sz="quarter" idx="12"/>
          </p:nvPr>
        </p:nvSpPr>
        <p:spPr/>
        <p:txBody>
          <a:bodyPr/>
          <a:lstStyle/>
          <a:p>
            <a:fld id="{06D917E5-E274-9745-80FB-D30D4BD45923}" type="slidenum">
              <a:rPr lang="en-US" smtClean="0"/>
              <a:pPr/>
              <a:t>17</a:t>
            </a:fld>
            <a:endParaRPr lang="en-US" dirty="0"/>
          </a:p>
        </p:txBody>
      </p:sp>
      <p:sp>
        <p:nvSpPr>
          <p:cNvPr id="3" name="Footer Placeholder 2">
            <a:extLst>
              <a:ext uri="{FF2B5EF4-FFF2-40B4-BE49-F238E27FC236}">
                <a16:creationId xmlns:a16="http://schemas.microsoft.com/office/drawing/2014/main" id="{15923491-E7E6-433C-84B8-4D24D462CF88}"/>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86639E53-0E8A-46F5-9362-7C220566E6CF}"/>
              </a:ext>
            </a:extLst>
          </p:cNvPr>
          <p:cNvSpPr>
            <a:spLocks noGrp="1"/>
          </p:cNvSpPr>
          <p:nvPr>
            <p:ph type="dt" sz="half" idx="10"/>
          </p:nvPr>
        </p:nvSpPr>
        <p:spPr/>
        <p:txBody>
          <a:bodyPr/>
          <a:lstStyle/>
          <a:p>
            <a:fld id="{5F945C7C-A097-1B4C-AE63-049FA884B6F4}" type="datetime4">
              <a:rPr lang="en-US" smtClean="0"/>
              <a:t>June 13, 2023</a:t>
            </a:fld>
            <a:endParaRPr lang="en-US" dirty="0"/>
          </a:p>
        </p:txBody>
      </p:sp>
      <p:sp>
        <p:nvSpPr>
          <p:cNvPr id="5" name="Content Placeholder 4">
            <a:extLst>
              <a:ext uri="{FF2B5EF4-FFF2-40B4-BE49-F238E27FC236}">
                <a16:creationId xmlns:a16="http://schemas.microsoft.com/office/drawing/2014/main" id="{E1F0CFC7-2A22-4594-AB39-81DC04668137}"/>
              </a:ext>
            </a:extLst>
          </p:cNvPr>
          <p:cNvSpPr>
            <a:spLocks noGrp="1"/>
          </p:cNvSpPr>
          <p:nvPr>
            <p:ph idx="1"/>
          </p:nvPr>
        </p:nvSpPr>
        <p:spPr/>
        <p:txBody>
          <a:bodyPr/>
          <a:lstStyle/>
          <a:p>
            <a:pPr marL="285750" indent="-285750">
              <a:buFont typeface="Arial" panose="020B0604020202020204" pitchFamily="34" charset="0"/>
              <a:buChar char="•"/>
            </a:pPr>
            <a:r>
              <a:rPr lang="en-US" dirty="0"/>
              <a:t>ALWAYS have your </a:t>
            </a:r>
            <a:r>
              <a:rPr lang="en-US" dirty="0" err="1"/>
              <a:t>ambu</a:t>
            </a:r>
            <a:r>
              <a:rPr lang="en-US" dirty="0"/>
              <a:t> bag</a:t>
            </a:r>
          </a:p>
          <a:p>
            <a:pPr marL="971550" lvl="1" indent="-285750"/>
            <a:r>
              <a:rPr lang="en-US" dirty="0"/>
              <a:t>Limited internal ventilator battery life</a:t>
            </a:r>
          </a:p>
          <a:p>
            <a:pPr marL="971550" lvl="1" indent="-285750"/>
            <a:endParaRPr lang="en-US" dirty="0"/>
          </a:p>
          <a:p>
            <a:pPr marL="285750" indent="-285750">
              <a:buFont typeface="Arial" panose="020B0604020202020204" pitchFamily="34" charset="0"/>
              <a:buChar char="•"/>
            </a:pPr>
            <a:r>
              <a:rPr lang="en-US" altLang="en-US" dirty="0">
                <a:cs typeface="Times New Roman" panose="02020603050405020304" pitchFamily="18" charset="0"/>
              </a:rPr>
              <a:t>Contact your local utility companies and first responders to let them know you have sensitive medical equipment in use at your home.</a:t>
            </a:r>
          </a:p>
          <a:p>
            <a:pPr marL="285750" indent="-285750">
              <a:buFont typeface="Arial" panose="020B0604020202020204" pitchFamily="34" charset="0"/>
              <a:buChar char="•"/>
            </a:pPr>
            <a:r>
              <a:rPr lang="en-US" altLang="en-US" sz="1800" dirty="0">
                <a:cs typeface="Times New Roman" panose="02020603050405020304" pitchFamily="18" charset="0"/>
              </a:rPr>
              <a:t>If you need to get out quickly, hyperventilate (3-5 breaths) then continue to bag once you are outside. </a:t>
            </a:r>
          </a:p>
          <a:p>
            <a:pPr marL="971550" lvl="1" indent="-285750"/>
            <a:r>
              <a:rPr lang="en-US" altLang="en-US" dirty="0">
                <a:cs typeface="Times New Roman" panose="02020603050405020304" pitchFamily="18" charset="0"/>
              </a:rPr>
              <a:t>EMS will have means to ventilate once they arrive.</a:t>
            </a:r>
          </a:p>
          <a:p>
            <a:pPr marL="285750" indent="-285750">
              <a:buFont typeface="Arial" panose="020B0604020202020204" pitchFamily="34" charset="0"/>
              <a:buChar char="•"/>
            </a:pPr>
            <a:endParaRPr lang="en-US" altLang="en-US" dirty="0">
              <a:latin typeface="Times New Roman" panose="02020603050405020304" pitchFamily="18" charset="0"/>
              <a:cs typeface="Times New Roman" panose="02020603050405020304" pitchFamily="18" charset="0"/>
            </a:endParaRPr>
          </a:p>
          <a:p>
            <a:pPr marL="971550" lvl="1" indent="-285750"/>
            <a:endParaRPr lang="en-US" dirty="0"/>
          </a:p>
          <a:p>
            <a:pPr marL="971550" lvl="1" indent="-285750"/>
            <a:endParaRPr lang="en-US" dirty="0"/>
          </a:p>
          <a:p>
            <a:pPr marL="285750" indent="-285750">
              <a:buFont typeface="Arial" panose="020B0604020202020204" pitchFamily="34" charset="0"/>
              <a:buChar char="•"/>
            </a:pPr>
            <a:endParaRPr lang="en-US" dirty="0"/>
          </a:p>
        </p:txBody>
      </p:sp>
      <p:sp>
        <p:nvSpPr>
          <p:cNvPr id="6" name="Title 5">
            <a:extLst>
              <a:ext uri="{FF2B5EF4-FFF2-40B4-BE49-F238E27FC236}">
                <a16:creationId xmlns:a16="http://schemas.microsoft.com/office/drawing/2014/main" id="{FB9EC616-EDE5-4DC2-AF23-33479E879527}"/>
              </a:ext>
            </a:extLst>
          </p:cNvPr>
          <p:cNvSpPr>
            <a:spLocks noGrp="1"/>
          </p:cNvSpPr>
          <p:nvPr>
            <p:ph type="title"/>
          </p:nvPr>
        </p:nvSpPr>
        <p:spPr/>
        <p:txBody>
          <a:bodyPr/>
          <a:lstStyle/>
          <a:p>
            <a:r>
              <a:rPr lang="en-US" dirty="0"/>
              <a:t>Vents</a:t>
            </a:r>
          </a:p>
        </p:txBody>
      </p:sp>
    </p:spTree>
    <p:extLst>
      <p:ext uri="{BB962C8B-B14F-4D97-AF65-F5344CB8AC3E}">
        <p14:creationId xmlns:p14="http://schemas.microsoft.com/office/powerpoint/2010/main" val="1493900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3194CD16-FCC4-42A4-8C40-032EFB499F9C}"/>
              </a:ext>
            </a:extLst>
          </p:cNvPr>
          <p:cNvSpPr>
            <a:spLocks noGrp="1"/>
          </p:cNvSpPr>
          <p:nvPr>
            <p:ph type="title"/>
          </p:nvPr>
        </p:nvSpPr>
        <p:spPr/>
        <p:txBody>
          <a:bodyPr/>
          <a:lstStyle/>
          <a:p>
            <a:r>
              <a:rPr lang="en-US" altLang="en-US" dirty="0">
                <a:cs typeface="Times New Roman" panose="02020603050405020304" pitchFamily="18" charset="0"/>
              </a:rPr>
              <a:t>If you can’t get out and must wait for first responders:</a:t>
            </a:r>
          </a:p>
        </p:txBody>
      </p:sp>
      <p:sp>
        <p:nvSpPr>
          <p:cNvPr id="39939" name="Content Placeholder 2">
            <a:extLst>
              <a:ext uri="{FF2B5EF4-FFF2-40B4-BE49-F238E27FC236}">
                <a16:creationId xmlns:a16="http://schemas.microsoft.com/office/drawing/2014/main" id="{6405288F-AFE5-4CBB-8412-5E958D062A47}"/>
              </a:ext>
            </a:extLst>
          </p:cNvPr>
          <p:cNvSpPr>
            <a:spLocks noGrp="1"/>
          </p:cNvSpPr>
          <p:nvPr>
            <p:ph idx="1"/>
          </p:nvPr>
        </p:nvSpPr>
        <p:spPr/>
        <p:txBody>
          <a:bodyPr>
            <a:normAutofit/>
          </a:bodyPr>
          <a:lstStyle/>
          <a:p>
            <a:pPr marL="285750" indent="-285750">
              <a:buFont typeface="Arial" panose="020B0604020202020204" pitchFamily="34" charset="0"/>
              <a:buChar char="•"/>
            </a:pPr>
            <a:r>
              <a:rPr lang="en-US" altLang="en-US" sz="2400" dirty="0">
                <a:cs typeface="Times New Roman" panose="02020603050405020304" pitchFamily="18" charset="0"/>
              </a:rPr>
              <a:t>In public buildings, get yourself into the closest stairwell</a:t>
            </a:r>
          </a:p>
          <a:p>
            <a:pPr marL="971550" lvl="1" indent="-285750"/>
            <a:r>
              <a:rPr lang="en-US" altLang="en-US" sz="2400" dirty="0">
                <a:cs typeface="Times New Roman" panose="02020603050405020304" pitchFamily="18" charset="0"/>
              </a:rPr>
              <a:t>Withstand a fire longer than other areas of the building</a:t>
            </a:r>
          </a:p>
          <a:p>
            <a:pPr marL="971550" lvl="1" indent="-285750"/>
            <a:r>
              <a:rPr lang="en-US" altLang="en-US" sz="2400" dirty="0">
                <a:cs typeface="Times New Roman" panose="02020603050405020304" pitchFamily="18" charset="0"/>
              </a:rPr>
              <a:t>Path the fire fighters are taking to access the building</a:t>
            </a:r>
          </a:p>
          <a:p>
            <a:pPr marL="285750" indent="-285750">
              <a:buFont typeface="Arial" panose="020B0604020202020204" pitchFamily="34" charset="0"/>
              <a:buChar char="•"/>
            </a:pPr>
            <a:r>
              <a:rPr lang="en-US" altLang="en-US" sz="2400" dirty="0">
                <a:cs typeface="Times New Roman" panose="02020603050405020304" pitchFamily="18" charset="0"/>
              </a:rPr>
              <a:t>Worst-case scenario:</a:t>
            </a:r>
          </a:p>
          <a:p>
            <a:pPr marL="971550" lvl="1" indent="-285750"/>
            <a:r>
              <a:rPr lang="en-US" altLang="en-US" sz="2400" dirty="0">
                <a:cs typeface="Times New Roman" panose="02020603050405020304" pitchFamily="18" charset="0"/>
              </a:rPr>
              <a:t>If all other options are out, consider trying to throw yourself to the floor from your bed or wheelchair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41309E-62A2-40EB-A8B1-95EECA5A68B7}"/>
              </a:ext>
            </a:extLst>
          </p:cNvPr>
          <p:cNvSpPr>
            <a:spLocks noGrp="1"/>
          </p:cNvSpPr>
          <p:nvPr>
            <p:ph type="sldNum" sz="quarter" idx="12"/>
          </p:nvPr>
        </p:nvSpPr>
        <p:spPr/>
        <p:txBody>
          <a:bodyPr/>
          <a:lstStyle/>
          <a:p>
            <a:fld id="{06D917E5-E274-9745-80FB-D30D4BD45923}" type="slidenum">
              <a:rPr lang="en-US" smtClean="0"/>
              <a:pPr/>
              <a:t>19</a:t>
            </a:fld>
            <a:endParaRPr lang="en-US" dirty="0"/>
          </a:p>
        </p:txBody>
      </p:sp>
      <p:sp>
        <p:nvSpPr>
          <p:cNvPr id="3" name="Footer Placeholder 2">
            <a:extLst>
              <a:ext uri="{FF2B5EF4-FFF2-40B4-BE49-F238E27FC236}">
                <a16:creationId xmlns:a16="http://schemas.microsoft.com/office/drawing/2014/main" id="{30C45288-1C3D-4FD4-BC5F-74BCF4CAF46D}"/>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1152D7E5-87DC-4471-A309-8BE66F778E2D}"/>
              </a:ext>
            </a:extLst>
          </p:cNvPr>
          <p:cNvSpPr>
            <a:spLocks noGrp="1"/>
          </p:cNvSpPr>
          <p:nvPr>
            <p:ph type="dt" sz="half" idx="10"/>
          </p:nvPr>
        </p:nvSpPr>
        <p:spPr/>
        <p:txBody>
          <a:bodyPr/>
          <a:lstStyle/>
          <a:p>
            <a:fld id="{5F945C7C-A097-1B4C-AE63-049FA884B6F4}" type="datetime4">
              <a:rPr lang="en-US" smtClean="0"/>
              <a:t>June 13, 2023</a:t>
            </a:fld>
            <a:endParaRPr lang="en-US" dirty="0"/>
          </a:p>
        </p:txBody>
      </p:sp>
      <p:pic>
        <p:nvPicPr>
          <p:cNvPr id="7" name="Content Placeholder 6">
            <a:extLst>
              <a:ext uri="{FF2B5EF4-FFF2-40B4-BE49-F238E27FC236}">
                <a16:creationId xmlns:a16="http://schemas.microsoft.com/office/drawing/2014/main" id="{D391D23D-DAC8-4F53-8B63-4274D238FC09}"/>
              </a:ext>
            </a:extLst>
          </p:cNvPr>
          <p:cNvPicPr>
            <a:picLocks noGrp="1" noChangeAspect="1"/>
          </p:cNvPicPr>
          <p:nvPr>
            <p:ph sz="half" idx="1"/>
          </p:nvPr>
        </p:nvPicPr>
        <p:blipFill>
          <a:blip r:embed="rId3"/>
          <a:stretch>
            <a:fillRect/>
          </a:stretch>
        </p:blipFill>
        <p:spPr>
          <a:xfrm>
            <a:off x="7467600" y="442024"/>
            <a:ext cx="2512203" cy="5678472"/>
          </a:xfrm>
          <a:prstGeom prst="rect">
            <a:avLst/>
          </a:prstGeom>
        </p:spPr>
      </p:pic>
      <p:sp>
        <p:nvSpPr>
          <p:cNvPr id="10" name="Content Placeholder 9">
            <a:extLst>
              <a:ext uri="{FF2B5EF4-FFF2-40B4-BE49-F238E27FC236}">
                <a16:creationId xmlns:a16="http://schemas.microsoft.com/office/drawing/2014/main" id="{922932A5-5435-49C8-B033-D091F5DC98C8}"/>
              </a:ext>
            </a:extLst>
          </p:cNvPr>
          <p:cNvSpPr>
            <a:spLocks noGrp="1"/>
          </p:cNvSpPr>
          <p:nvPr>
            <p:ph sz="half" idx="2"/>
          </p:nvPr>
        </p:nvSpPr>
        <p:spPr>
          <a:xfrm>
            <a:off x="658370" y="1704348"/>
            <a:ext cx="5437630" cy="4351338"/>
          </a:xfrm>
        </p:spPr>
        <p:txBody>
          <a:bodyPr/>
          <a:lstStyle/>
          <a:p>
            <a:r>
              <a:rPr lang="en-US" altLang="en-US" sz="2400" dirty="0">
                <a:cs typeface="Times New Roman" panose="02020603050405020304" pitchFamily="18" charset="0"/>
              </a:rPr>
              <a:t>RESCUE is a comprehensive program designed to provide education to individuals with disabilities about emergency preparedness, to provide education to emergency responders about disability, and to facilitate pre-emergency communication between community members and emergency responders.</a:t>
            </a:r>
          </a:p>
          <a:p>
            <a:endParaRPr lang="en-US" dirty="0"/>
          </a:p>
        </p:txBody>
      </p:sp>
      <p:sp>
        <p:nvSpPr>
          <p:cNvPr id="6" name="Title 5">
            <a:extLst>
              <a:ext uri="{FF2B5EF4-FFF2-40B4-BE49-F238E27FC236}">
                <a16:creationId xmlns:a16="http://schemas.microsoft.com/office/drawing/2014/main" id="{2FC46111-94B1-4930-B6F5-563A4CBCBE5F}"/>
              </a:ext>
            </a:extLst>
          </p:cNvPr>
          <p:cNvSpPr>
            <a:spLocks noGrp="1"/>
          </p:cNvSpPr>
          <p:nvPr>
            <p:ph type="title"/>
          </p:nvPr>
        </p:nvSpPr>
        <p:spPr>
          <a:xfrm>
            <a:off x="550164" y="808357"/>
            <a:ext cx="11091672" cy="684762"/>
          </a:xfrm>
        </p:spPr>
        <p:txBody>
          <a:bodyPr/>
          <a:lstStyle/>
          <a:p>
            <a:r>
              <a:rPr lang="en-US" dirty="0"/>
              <a:t>RESCUE Program</a:t>
            </a:r>
          </a:p>
        </p:txBody>
      </p:sp>
    </p:spTree>
    <p:extLst>
      <p:ext uri="{BB962C8B-B14F-4D97-AF65-F5344CB8AC3E}">
        <p14:creationId xmlns:p14="http://schemas.microsoft.com/office/powerpoint/2010/main" val="1400470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B11213-4370-4B95-BFF0-5B0A280A76D0}"/>
              </a:ext>
            </a:extLst>
          </p:cNvPr>
          <p:cNvSpPr>
            <a:spLocks noGrp="1"/>
          </p:cNvSpPr>
          <p:nvPr>
            <p:ph type="sldNum" sz="quarter" idx="12"/>
          </p:nvPr>
        </p:nvSpPr>
        <p:spPr/>
        <p:txBody>
          <a:bodyPr/>
          <a:lstStyle/>
          <a:p>
            <a:fld id="{06D917E5-E274-9745-80FB-D30D4BD45923}" type="slidenum">
              <a:rPr lang="en-US" smtClean="0"/>
              <a:pPr/>
              <a:t>2</a:t>
            </a:fld>
            <a:endParaRPr lang="en-US" dirty="0"/>
          </a:p>
        </p:txBody>
      </p:sp>
      <p:sp>
        <p:nvSpPr>
          <p:cNvPr id="3" name="Footer Placeholder 2">
            <a:extLst>
              <a:ext uri="{FF2B5EF4-FFF2-40B4-BE49-F238E27FC236}">
                <a16:creationId xmlns:a16="http://schemas.microsoft.com/office/drawing/2014/main" id="{F27CD5ED-D162-4D56-9C77-7345B716A3E4}"/>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E23D2C14-CD18-4B9F-B972-2F83222B3AA8}"/>
              </a:ext>
            </a:extLst>
          </p:cNvPr>
          <p:cNvSpPr>
            <a:spLocks noGrp="1"/>
          </p:cNvSpPr>
          <p:nvPr>
            <p:ph type="dt" sz="half" idx="10"/>
          </p:nvPr>
        </p:nvSpPr>
        <p:spPr/>
        <p:txBody>
          <a:bodyPr/>
          <a:lstStyle/>
          <a:p>
            <a:fld id="{0F9B515B-0063-7844-A4F8-3B1279EC8FC8}" type="datetime4">
              <a:rPr lang="en-US" smtClean="0"/>
              <a:t>June 13, 2023</a:t>
            </a:fld>
            <a:endParaRPr lang="en-US" dirty="0"/>
          </a:p>
        </p:txBody>
      </p:sp>
      <p:sp>
        <p:nvSpPr>
          <p:cNvPr id="8" name="Content Placeholder 7">
            <a:extLst>
              <a:ext uri="{FF2B5EF4-FFF2-40B4-BE49-F238E27FC236}">
                <a16:creationId xmlns:a16="http://schemas.microsoft.com/office/drawing/2014/main" id="{F0AB386F-28CC-4BEB-A1CD-1CBD421F04E6}"/>
              </a:ext>
            </a:extLst>
          </p:cNvPr>
          <p:cNvSpPr>
            <a:spLocks noGrp="1"/>
          </p:cNvSpPr>
          <p:nvPr>
            <p:ph idx="1"/>
          </p:nvPr>
        </p:nvSpPr>
        <p:spPr/>
        <p:txBody>
          <a:bodyPr/>
          <a:lstStyle/>
          <a:p>
            <a:pPr eaLnBrk="1" hangingPunct="1">
              <a:spcBef>
                <a:spcPts val="800"/>
              </a:spcBef>
              <a:buFontTx/>
              <a:buNone/>
            </a:pPr>
            <a:r>
              <a:rPr lang="en-US" altLang="en-US" sz="2000" dirty="0">
                <a:solidFill>
                  <a:srgbClr val="000000"/>
                </a:solidFill>
                <a:cs typeface="Times New Roman" panose="02020603050405020304" pitchFamily="18" charset="0"/>
              </a:rPr>
              <a:t>“people with mobility impairments represent a segment of the population with one of the highest risks of dying in a fire.”</a:t>
            </a:r>
          </a:p>
          <a:p>
            <a:pPr algn="r" eaLnBrk="1" hangingPunct="1">
              <a:spcBef>
                <a:spcPts val="800"/>
              </a:spcBef>
              <a:buFontTx/>
              <a:buNone/>
            </a:pPr>
            <a:r>
              <a:rPr lang="en-US" altLang="en-US" sz="1600" b="1" dirty="0">
                <a:solidFill>
                  <a:srgbClr val="000000"/>
                </a:solidFill>
                <a:cs typeface="Times New Roman" panose="02020603050405020304" pitchFamily="18" charset="0"/>
              </a:rPr>
              <a:t>-</a:t>
            </a:r>
            <a:r>
              <a:rPr lang="en-US" altLang="en-US" sz="1600" dirty="0">
                <a:solidFill>
                  <a:srgbClr val="000000"/>
                </a:solidFill>
                <a:cs typeface="Times New Roman" panose="02020603050405020304" pitchFamily="18" charset="0"/>
              </a:rPr>
              <a:t>Federal Emergency Management Agency (FEMA)</a:t>
            </a:r>
          </a:p>
          <a:p>
            <a:pPr algn="r" hangingPunct="1">
              <a:lnSpc>
                <a:spcPct val="102000"/>
              </a:lnSpc>
              <a:spcBef>
                <a:spcPts val="800"/>
              </a:spcBef>
              <a:buFontTx/>
              <a:buNone/>
            </a:pPr>
            <a:endParaRPr lang="en-US" altLang="en-US" b="1" dirty="0">
              <a:solidFill>
                <a:srgbClr val="000000"/>
              </a:solidFill>
              <a:ea typeface="SimSun" panose="02010600030101010101" pitchFamily="2" charset="-122"/>
            </a:endParaRPr>
          </a:p>
          <a:p>
            <a:pPr algn="r" hangingPunct="1">
              <a:lnSpc>
                <a:spcPct val="102000"/>
              </a:lnSpc>
              <a:spcBef>
                <a:spcPts val="800"/>
              </a:spcBef>
              <a:buFontTx/>
              <a:buNone/>
            </a:pPr>
            <a:endParaRPr lang="en-US" altLang="en-US" b="1" dirty="0">
              <a:solidFill>
                <a:srgbClr val="000000"/>
              </a:solidFill>
              <a:ea typeface="SimSun" panose="02010600030101010101" pitchFamily="2" charset="-122"/>
            </a:endParaRPr>
          </a:p>
          <a:p>
            <a:pPr hangingPunct="1">
              <a:spcBef>
                <a:spcPts val="800"/>
              </a:spcBef>
              <a:buFontTx/>
              <a:buNone/>
            </a:pPr>
            <a:r>
              <a:rPr lang="en-US" altLang="en-US" sz="2000" dirty="0">
                <a:solidFill>
                  <a:srgbClr val="000000"/>
                </a:solidFill>
                <a:cs typeface="Times New Roman" panose="02020603050405020304" pitchFamily="18" charset="0"/>
              </a:rPr>
              <a:t>“According to incident reports filed by local fire departments, physical disability was a factor in an average of 380, or 14%, of home fire deaths per year between 2004 and 2008.” </a:t>
            </a:r>
          </a:p>
          <a:p>
            <a:pPr hangingPunct="1">
              <a:spcBef>
                <a:spcPts val="800"/>
              </a:spcBef>
              <a:buFontTx/>
              <a:buNone/>
            </a:pPr>
            <a:endParaRPr lang="en-US" altLang="en-US" sz="2000" b="1" dirty="0">
              <a:cs typeface="Times New Roman" panose="02020603050405020304" pitchFamily="18" charset="0"/>
            </a:endParaRPr>
          </a:p>
          <a:p>
            <a:pPr hangingPunct="1">
              <a:spcBef>
                <a:spcPts val="800"/>
              </a:spcBef>
              <a:buFontTx/>
              <a:buNone/>
            </a:pPr>
            <a:r>
              <a:rPr lang="en-US" altLang="en-US" b="1" dirty="0">
                <a:solidFill>
                  <a:srgbClr val="000000"/>
                </a:solidFill>
                <a:cs typeface="Times New Roman" panose="02020603050405020304" pitchFamily="18" charset="0"/>
              </a:rPr>
              <a:t>				 </a:t>
            </a:r>
            <a:r>
              <a:rPr lang="en-US" altLang="en-US" dirty="0">
                <a:solidFill>
                  <a:srgbClr val="000000"/>
                </a:solidFill>
                <a:cs typeface="Times New Roman" panose="02020603050405020304" pitchFamily="18" charset="0"/>
              </a:rPr>
              <a:t>-</a:t>
            </a:r>
            <a:r>
              <a:rPr lang="en-US" altLang="en-US" sz="1600" dirty="0">
                <a:solidFill>
                  <a:srgbClr val="000000"/>
                </a:solidFill>
                <a:cs typeface="Times New Roman" panose="02020603050405020304" pitchFamily="18" charset="0"/>
              </a:rPr>
              <a:t>National Fire Protection Association Fire Analysis and Research Division </a:t>
            </a:r>
          </a:p>
          <a:p>
            <a:endParaRPr lang="en-US" dirty="0"/>
          </a:p>
        </p:txBody>
      </p:sp>
      <p:sp>
        <p:nvSpPr>
          <p:cNvPr id="7" name="Title 6">
            <a:extLst>
              <a:ext uri="{FF2B5EF4-FFF2-40B4-BE49-F238E27FC236}">
                <a16:creationId xmlns:a16="http://schemas.microsoft.com/office/drawing/2014/main" id="{95D492C8-2E0B-49B2-92B2-A27FC781C926}"/>
              </a:ext>
            </a:extLst>
          </p:cNvPr>
          <p:cNvSpPr>
            <a:spLocks noGrp="1"/>
          </p:cNvSpPr>
          <p:nvPr>
            <p:ph type="title"/>
          </p:nvPr>
        </p:nvSpPr>
        <p:spPr/>
        <p:txBody>
          <a:bodyPr>
            <a:normAutofit/>
          </a:bodyPr>
          <a:lstStyle/>
          <a:p>
            <a:r>
              <a:rPr lang="en-US" sz="3200" dirty="0"/>
              <a:t>FACTS</a:t>
            </a:r>
          </a:p>
        </p:txBody>
      </p:sp>
    </p:spTree>
    <p:extLst>
      <p:ext uri="{BB962C8B-B14F-4D97-AF65-F5344CB8AC3E}">
        <p14:creationId xmlns:p14="http://schemas.microsoft.com/office/powerpoint/2010/main" val="3859689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97D01F-AB22-441A-B3EA-D01F08F0CC94}"/>
              </a:ext>
            </a:extLst>
          </p:cNvPr>
          <p:cNvSpPr>
            <a:spLocks noGrp="1"/>
          </p:cNvSpPr>
          <p:nvPr>
            <p:ph type="sldNum" sz="quarter" idx="12"/>
          </p:nvPr>
        </p:nvSpPr>
        <p:spPr/>
        <p:txBody>
          <a:bodyPr/>
          <a:lstStyle/>
          <a:p>
            <a:fld id="{06D917E5-E274-9745-80FB-D30D4BD45923}" type="slidenum">
              <a:rPr lang="en-US" smtClean="0"/>
              <a:pPr/>
              <a:t>20</a:t>
            </a:fld>
            <a:endParaRPr lang="en-US" dirty="0"/>
          </a:p>
        </p:txBody>
      </p:sp>
      <p:sp>
        <p:nvSpPr>
          <p:cNvPr id="3" name="Footer Placeholder 2">
            <a:extLst>
              <a:ext uri="{FF2B5EF4-FFF2-40B4-BE49-F238E27FC236}">
                <a16:creationId xmlns:a16="http://schemas.microsoft.com/office/drawing/2014/main" id="{F1DAC4F5-E24F-48EA-A063-F062256ACA07}"/>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F77986A5-430A-40BD-BBD0-C15CFF06C28F}"/>
              </a:ext>
            </a:extLst>
          </p:cNvPr>
          <p:cNvSpPr>
            <a:spLocks noGrp="1"/>
          </p:cNvSpPr>
          <p:nvPr>
            <p:ph type="dt" sz="half" idx="10"/>
          </p:nvPr>
        </p:nvSpPr>
        <p:spPr/>
        <p:txBody>
          <a:bodyPr/>
          <a:lstStyle/>
          <a:p>
            <a:fld id="{5F945C7C-A097-1B4C-AE63-049FA884B6F4}" type="datetime4">
              <a:rPr lang="en-US" smtClean="0"/>
              <a:t>June 13, 2023</a:t>
            </a:fld>
            <a:endParaRPr lang="en-US" dirty="0"/>
          </a:p>
        </p:txBody>
      </p:sp>
      <p:sp>
        <p:nvSpPr>
          <p:cNvPr id="7" name="Content Placeholder 6">
            <a:extLst>
              <a:ext uri="{FF2B5EF4-FFF2-40B4-BE49-F238E27FC236}">
                <a16:creationId xmlns:a16="http://schemas.microsoft.com/office/drawing/2014/main" id="{BF8A6AFA-2492-4FDA-8893-3C30BDEB2923}"/>
              </a:ext>
            </a:extLst>
          </p:cNvPr>
          <p:cNvSpPr>
            <a:spLocks noGrp="1"/>
          </p:cNvSpPr>
          <p:nvPr>
            <p:ph sz="half" idx="1"/>
          </p:nvPr>
        </p:nvSpPr>
        <p:spPr/>
        <p:txBody>
          <a:bodyPr>
            <a:normAutofit/>
          </a:bodyPr>
          <a:lstStyle/>
          <a:p>
            <a:pPr algn="ctr"/>
            <a:endParaRPr lang="en-US" altLang="en-US" sz="2800" dirty="0">
              <a:solidFill>
                <a:srgbClr val="000000"/>
              </a:solidFill>
              <a:cs typeface="Times New Roman" panose="02020603050405020304" pitchFamily="18" charset="0"/>
            </a:endParaRPr>
          </a:p>
          <a:p>
            <a:pPr algn="ctr"/>
            <a:endParaRPr lang="en-US" altLang="en-US" sz="2800" dirty="0">
              <a:cs typeface="Times New Roman" panose="02020603050405020304" pitchFamily="18" charset="0"/>
            </a:endParaRPr>
          </a:p>
          <a:p>
            <a:pPr algn="ctr"/>
            <a:r>
              <a:rPr lang="en-US" altLang="en-US" sz="2800" dirty="0">
                <a:solidFill>
                  <a:srgbClr val="000000"/>
                </a:solidFill>
                <a:cs typeface="Times New Roman" panose="02020603050405020304" pitchFamily="18" charset="0"/>
              </a:rPr>
              <a:t>There is currently no research to support an increase in crime with use of the sticker!</a:t>
            </a:r>
            <a:endParaRPr lang="en-US" sz="2800" dirty="0"/>
          </a:p>
        </p:txBody>
      </p:sp>
      <p:sp>
        <p:nvSpPr>
          <p:cNvPr id="8" name="Content Placeholder 7">
            <a:extLst>
              <a:ext uri="{FF2B5EF4-FFF2-40B4-BE49-F238E27FC236}">
                <a16:creationId xmlns:a16="http://schemas.microsoft.com/office/drawing/2014/main" id="{7F4D3184-024C-435B-880D-55373CD55B9E}"/>
              </a:ext>
            </a:extLst>
          </p:cNvPr>
          <p:cNvSpPr>
            <a:spLocks noGrp="1"/>
          </p:cNvSpPr>
          <p:nvPr>
            <p:ph sz="half" idx="2"/>
          </p:nvPr>
        </p:nvSpPr>
        <p:spPr/>
        <p:txBody>
          <a:bodyPr/>
          <a:lstStyle/>
          <a:p>
            <a:pPr>
              <a:spcBef>
                <a:spcPct val="0"/>
              </a:spcBef>
              <a:buFont typeface="Arial" panose="020B0604020202020204" pitchFamily="34" charset="0"/>
              <a:buNone/>
            </a:pPr>
            <a:r>
              <a:rPr lang="en-US" altLang="en-US" sz="2000" u="sng" dirty="0">
                <a:cs typeface="Times New Roman" panose="02020603050405020304" pitchFamily="18" charset="0"/>
              </a:rPr>
              <a:t>Stickers known to decrease home invasions:</a:t>
            </a:r>
          </a:p>
          <a:p>
            <a:pPr marL="285750" indent="-285750">
              <a:spcBef>
                <a:spcPct val="0"/>
              </a:spcBef>
              <a:buFont typeface="Arial" panose="020B0604020202020204" pitchFamily="34" charset="0"/>
              <a:buChar char="•"/>
            </a:pPr>
            <a:r>
              <a:rPr lang="en-US" altLang="en-US" sz="2000" dirty="0">
                <a:cs typeface="Times New Roman" panose="02020603050405020304" pitchFamily="18" charset="0"/>
              </a:rPr>
              <a:t>Alarm signs and decals</a:t>
            </a:r>
          </a:p>
          <a:p>
            <a:pPr marL="285750" indent="-285750">
              <a:spcBef>
                <a:spcPct val="0"/>
              </a:spcBef>
              <a:buFont typeface="Arial" panose="020B0604020202020204" pitchFamily="34" charset="0"/>
              <a:buChar char="•"/>
            </a:pPr>
            <a:r>
              <a:rPr lang="en-US" altLang="en-US" sz="2000" dirty="0">
                <a:cs typeface="Times New Roman" panose="02020603050405020304" pitchFamily="18" charset="0"/>
              </a:rPr>
              <a:t>Dog signs</a:t>
            </a:r>
          </a:p>
          <a:p>
            <a:pPr marL="285750" indent="-285750">
              <a:spcBef>
                <a:spcPct val="0"/>
              </a:spcBef>
              <a:buFont typeface="Arial" panose="020B0604020202020204" pitchFamily="34" charset="0"/>
              <a:buChar char="•"/>
            </a:pPr>
            <a:r>
              <a:rPr lang="en-US" altLang="en-US" sz="2000" dirty="0">
                <a:cs typeface="Times New Roman" panose="02020603050405020304" pitchFamily="18" charset="0"/>
              </a:rPr>
              <a:t>Neighborhood alert signs</a:t>
            </a:r>
          </a:p>
          <a:p>
            <a:pPr>
              <a:spcBef>
                <a:spcPct val="0"/>
              </a:spcBef>
            </a:pPr>
            <a:endParaRPr lang="en-US" altLang="en-US" sz="2000" dirty="0">
              <a:cs typeface="Times New Roman" panose="02020603050405020304" pitchFamily="18" charset="0"/>
            </a:endParaRPr>
          </a:p>
          <a:p>
            <a:pPr>
              <a:spcBef>
                <a:spcPct val="0"/>
              </a:spcBef>
            </a:pPr>
            <a:endParaRPr lang="en-US" altLang="en-US" sz="2000" dirty="0">
              <a:cs typeface="Times New Roman" panose="02020603050405020304" pitchFamily="18" charset="0"/>
            </a:endParaRPr>
          </a:p>
          <a:p>
            <a:pPr>
              <a:spcBef>
                <a:spcPct val="0"/>
              </a:spcBef>
              <a:buFont typeface="Arial" panose="020B0604020202020204" pitchFamily="34" charset="0"/>
              <a:buNone/>
            </a:pPr>
            <a:r>
              <a:rPr lang="en-US" altLang="en-US" sz="2000" u="sng" dirty="0">
                <a:cs typeface="Times New Roman" panose="02020603050405020304" pitchFamily="18" charset="0"/>
              </a:rPr>
              <a:t>Stickers/circumstances known to increase home invasions:</a:t>
            </a:r>
          </a:p>
          <a:p>
            <a:pPr marL="285750" indent="-285750">
              <a:spcBef>
                <a:spcPct val="0"/>
              </a:spcBef>
              <a:buFont typeface="Arial" panose="020B0604020202020204" pitchFamily="34" charset="0"/>
              <a:buChar char="•"/>
            </a:pPr>
            <a:r>
              <a:rPr lang="en-US" altLang="en-US" sz="2000" dirty="0">
                <a:cs typeface="Times New Roman" panose="02020603050405020304" pitchFamily="18" charset="0"/>
              </a:rPr>
              <a:t>Weapons on property signs</a:t>
            </a:r>
          </a:p>
          <a:p>
            <a:pPr marL="285750" indent="-285750">
              <a:spcBef>
                <a:spcPct val="0"/>
              </a:spcBef>
              <a:buFont typeface="Arial" panose="020B0604020202020204" pitchFamily="34" charset="0"/>
              <a:buChar char="•"/>
            </a:pPr>
            <a:r>
              <a:rPr lang="en-US" altLang="en-US" sz="2000" dirty="0">
                <a:cs typeface="Times New Roman" panose="02020603050405020304" pitchFamily="18" charset="0"/>
              </a:rPr>
              <a:t>Known drug dealer</a:t>
            </a:r>
          </a:p>
          <a:p>
            <a:pPr marL="285750" indent="-285750">
              <a:spcBef>
                <a:spcPct val="0"/>
              </a:spcBef>
              <a:buFont typeface="Arial" panose="020B0604020202020204" pitchFamily="34" charset="0"/>
              <a:buChar char="•"/>
            </a:pPr>
            <a:r>
              <a:rPr lang="en-US" altLang="en-US" sz="2000" dirty="0">
                <a:cs typeface="Times New Roman" panose="02020603050405020304" pitchFamily="18" charset="0"/>
              </a:rPr>
              <a:t>Value of car in driveway</a:t>
            </a:r>
            <a:endParaRPr lang="en-US" altLang="en-US" sz="2000" dirty="0"/>
          </a:p>
          <a:p>
            <a:endParaRPr lang="en-US" dirty="0"/>
          </a:p>
        </p:txBody>
      </p:sp>
      <p:sp>
        <p:nvSpPr>
          <p:cNvPr id="6" name="Title 5">
            <a:extLst>
              <a:ext uri="{FF2B5EF4-FFF2-40B4-BE49-F238E27FC236}">
                <a16:creationId xmlns:a16="http://schemas.microsoft.com/office/drawing/2014/main" id="{5889285A-4DAC-4C08-AA55-1E3F767B8BEF}"/>
              </a:ext>
            </a:extLst>
          </p:cNvPr>
          <p:cNvSpPr>
            <a:spLocks noGrp="1"/>
          </p:cNvSpPr>
          <p:nvPr>
            <p:ph type="title"/>
          </p:nvPr>
        </p:nvSpPr>
        <p:spPr/>
        <p:txBody>
          <a:bodyPr/>
          <a:lstStyle/>
          <a:p>
            <a:r>
              <a:rPr lang="en-US" dirty="0"/>
              <a:t>Will the sticker increase crime?</a:t>
            </a:r>
          </a:p>
        </p:txBody>
      </p:sp>
    </p:spTree>
    <p:extLst>
      <p:ext uri="{BB962C8B-B14F-4D97-AF65-F5344CB8AC3E}">
        <p14:creationId xmlns:p14="http://schemas.microsoft.com/office/powerpoint/2010/main" val="1573719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024F6D-E889-4EDF-9308-CC249574BDAF}"/>
              </a:ext>
            </a:extLst>
          </p:cNvPr>
          <p:cNvSpPr>
            <a:spLocks noGrp="1"/>
          </p:cNvSpPr>
          <p:nvPr>
            <p:ph type="sldNum" sz="quarter" idx="12"/>
          </p:nvPr>
        </p:nvSpPr>
        <p:spPr/>
        <p:txBody>
          <a:bodyPr/>
          <a:lstStyle/>
          <a:p>
            <a:pPr>
              <a:defRPr/>
            </a:pPr>
            <a:fld id="{3665DA42-626D-4E06-9FD8-9471E9BC9153}" type="slidenum">
              <a:rPr lang="en-US" altLang="en-US" smtClean="0"/>
              <a:pPr>
                <a:defRPr/>
              </a:pPr>
              <a:t>21</a:t>
            </a:fld>
            <a:endParaRPr lang="en-US" altLang="en-US"/>
          </a:p>
        </p:txBody>
      </p:sp>
      <p:sp>
        <p:nvSpPr>
          <p:cNvPr id="3" name="Footer Placeholder 2">
            <a:extLst>
              <a:ext uri="{FF2B5EF4-FFF2-40B4-BE49-F238E27FC236}">
                <a16:creationId xmlns:a16="http://schemas.microsoft.com/office/drawing/2014/main" id="{CD2FB425-620A-43C8-9570-79DBF169BFB0}"/>
              </a:ext>
            </a:extLst>
          </p:cNvPr>
          <p:cNvSpPr>
            <a:spLocks noGrp="1"/>
          </p:cNvSpPr>
          <p:nvPr>
            <p:ph type="ftr" sz="quarter" idx="11"/>
          </p:nvPr>
        </p:nvSpPr>
        <p:spPr/>
        <p:txBody>
          <a:bodyPr/>
          <a:lstStyle/>
          <a:p>
            <a:pPr>
              <a:defRPr/>
            </a:pPr>
            <a:endParaRPr lang="en-US"/>
          </a:p>
        </p:txBody>
      </p:sp>
      <p:sp>
        <p:nvSpPr>
          <p:cNvPr id="2" name="Date Placeholder 1">
            <a:extLst>
              <a:ext uri="{FF2B5EF4-FFF2-40B4-BE49-F238E27FC236}">
                <a16:creationId xmlns:a16="http://schemas.microsoft.com/office/drawing/2014/main" id="{584D388E-1D4D-418F-9B28-307F1B7EDD98}"/>
              </a:ext>
            </a:extLst>
          </p:cNvPr>
          <p:cNvSpPr>
            <a:spLocks noGrp="1"/>
          </p:cNvSpPr>
          <p:nvPr>
            <p:ph type="dt" sz="half" idx="10"/>
          </p:nvPr>
        </p:nvSpPr>
        <p:spPr/>
        <p:txBody>
          <a:bodyPr/>
          <a:lstStyle/>
          <a:p>
            <a:pPr>
              <a:defRPr/>
            </a:pPr>
            <a:fld id="{FDAA1149-9E20-4F36-A92F-F607C24002FA}" type="datetime1">
              <a:rPr lang="en-US" smtClean="0"/>
              <a:t>06/13/2023</a:t>
            </a:fld>
            <a:endParaRPr lang="en-US"/>
          </a:p>
        </p:txBody>
      </p:sp>
      <p:sp>
        <p:nvSpPr>
          <p:cNvPr id="6" name="Title 5">
            <a:extLst>
              <a:ext uri="{FF2B5EF4-FFF2-40B4-BE49-F238E27FC236}">
                <a16:creationId xmlns:a16="http://schemas.microsoft.com/office/drawing/2014/main" id="{F741155D-EF2A-4FF7-8B57-B0018322B5CE}"/>
              </a:ext>
            </a:extLst>
          </p:cNvPr>
          <p:cNvSpPr>
            <a:spLocks noGrp="1"/>
          </p:cNvSpPr>
          <p:nvPr>
            <p:ph type="title"/>
          </p:nvPr>
        </p:nvSpPr>
        <p:spPr/>
        <p:txBody>
          <a:bodyPr/>
          <a:lstStyle/>
          <a:p>
            <a:r>
              <a:rPr lang="en-US" dirty="0"/>
              <a:t>Rescue Packet</a:t>
            </a:r>
          </a:p>
        </p:txBody>
      </p:sp>
      <p:pic>
        <p:nvPicPr>
          <p:cNvPr id="5" name="Picture 2">
            <a:extLst>
              <a:ext uri="{FF2B5EF4-FFF2-40B4-BE49-F238E27FC236}">
                <a16:creationId xmlns:a16="http://schemas.microsoft.com/office/drawing/2014/main" id="{AC0CFABD-8F12-4E52-96FC-0288E843C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9718" y="102395"/>
            <a:ext cx="4894729" cy="620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604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41734-A760-4E2D-8C4F-2B1F43312E9F}"/>
              </a:ext>
            </a:extLst>
          </p:cNvPr>
          <p:cNvSpPr>
            <a:spLocks noGrp="1"/>
          </p:cNvSpPr>
          <p:nvPr>
            <p:ph type="dt" sz="quarter" idx="10"/>
          </p:nvPr>
        </p:nvSpPr>
        <p:spPr/>
        <p:txBody>
          <a:bodyPr/>
          <a:lstStyle/>
          <a:p>
            <a:pPr>
              <a:defRPr/>
            </a:pPr>
            <a:r>
              <a:rPr lang="en-US"/>
              <a:t>2/21/13</a:t>
            </a:r>
          </a:p>
        </p:txBody>
      </p:sp>
      <p:pic>
        <p:nvPicPr>
          <p:cNvPr id="52227" name="Picture 2">
            <a:extLst>
              <a:ext uri="{FF2B5EF4-FFF2-40B4-BE49-F238E27FC236}">
                <a16:creationId xmlns:a16="http://schemas.microsoft.com/office/drawing/2014/main" id="{20CB5A83-F798-4943-A4AA-0A1A4FDEB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730" y="274637"/>
            <a:ext cx="3753636" cy="5659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3">
            <a:extLst>
              <a:ext uri="{FF2B5EF4-FFF2-40B4-BE49-F238E27FC236}">
                <a16:creationId xmlns:a16="http://schemas.microsoft.com/office/drawing/2014/main" id="{8C03A515-0B2A-4C69-BAAC-8904A2C54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9669" y="274637"/>
            <a:ext cx="3934291" cy="575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4611FB-FA85-4F0E-B37A-F1BBA9935912}"/>
              </a:ext>
            </a:extLst>
          </p:cNvPr>
          <p:cNvSpPr>
            <a:spLocks noGrp="1"/>
          </p:cNvSpPr>
          <p:nvPr>
            <p:ph type="sldNum" sz="quarter" idx="12"/>
          </p:nvPr>
        </p:nvSpPr>
        <p:spPr/>
        <p:txBody>
          <a:bodyPr/>
          <a:lstStyle/>
          <a:p>
            <a:pPr>
              <a:defRPr/>
            </a:pPr>
            <a:fld id="{3665DA42-626D-4E06-9FD8-9471E9BC9153}" type="slidenum">
              <a:rPr lang="en-US" altLang="en-US" smtClean="0"/>
              <a:pPr>
                <a:defRPr/>
              </a:pPr>
              <a:t>23</a:t>
            </a:fld>
            <a:endParaRPr lang="en-US" altLang="en-US"/>
          </a:p>
        </p:txBody>
      </p:sp>
      <p:sp>
        <p:nvSpPr>
          <p:cNvPr id="3" name="Footer Placeholder 2">
            <a:extLst>
              <a:ext uri="{FF2B5EF4-FFF2-40B4-BE49-F238E27FC236}">
                <a16:creationId xmlns:a16="http://schemas.microsoft.com/office/drawing/2014/main" id="{3B26A77D-D9B5-43B1-A22A-655EDFE73E73}"/>
              </a:ext>
            </a:extLst>
          </p:cNvPr>
          <p:cNvSpPr>
            <a:spLocks noGrp="1"/>
          </p:cNvSpPr>
          <p:nvPr>
            <p:ph type="ftr" sz="quarter" idx="11"/>
          </p:nvPr>
        </p:nvSpPr>
        <p:spPr/>
        <p:txBody>
          <a:bodyPr/>
          <a:lstStyle/>
          <a:p>
            <a:pPr>
              <a:defRPr/>
            </a:pPr>
            <a:endParaRPr lang="en-US"/>
          </a:p>
        </p:txBody>
      </p:sp>
      <p:sp>
        <p:nvSpPr>
          <p:cNvPr id="2" name="Date Placeholder 1">
            <a:extLst>
              <a:ext uri="{FF2B5EF4-FFF2-40B4-BE49-F238E27FC236}">
                <a16:creationId xmlns:a16="http://schemas.microsoft.com/office/drawing/2014/main" id="{C21351DE-C1F5-433B-A1F7-B3834621693A}"/>
              </a:ext>
            </a:extLst>
          </p:cNvPr>
          <p:cNvSpPr>
            <a:spLocks noGrp="1"/>
          </p:cNvSpPr>
          <p:nvPr>
            <p:ph type="dt" sz="half" idx="10"/>
          </p:nvPr>
        </p:nvSpPr>
        <p:spPr/>
        <p:txBody>
          <a:bodyPr/>
          <a:lstStyle/>
          <a:p>
            <a:pPr>
              <a:defRPr/>
            </a:pPr>
            <a:fld id="{13C8DF00-DF1B-49F4-9D59-1AE19C04A132}" type="datetime1">
              <a:rPr lang="en-US" smtClean="0"/>
              <a:t>06/13/2023</a:t>
            </a:fld>
            <a:endParaRPr lang="en-US"/>
          </a:p>
        </p:txBody>
      </p:sp>
      <p:sp>
        <p:nvSpPr>
          <p:cNvPr id="6" name="Content Placeholder 5">
            <a:extLst>
              <a:ext uri="{FF2B5EF4-FFF2-40B4-BE49-F238E27FC236}">
                <a16:creationId xmlns:a16="http://schemas.microsoft.com/office/drawing/2014/main" id="{CCB4A05E-FFBA-4187-8EE6-8C70526B9EED}"/>
              </a:ext>
            </a:extLst>
          </p:cNvPr>
          <p:cNvSpPr>
            <a:spLocks noGrp="1"/>
          </p:cNvSpPr>
          <p:nvPr>
            <p:ph idx="1"/>
          </p:nvPr>
        </p:nvSpPr>
        <p:spPr/>
        <p:txBody>
          <a:bodyPr/>
          <a:lstStyle/>
          <a:p>
            <a:pPr marL="285750" indent="-285750">
              <a:buFont typeface="Arial" panose="020B0604020202020204" pitchFamily="34" charset="0"/>
              <a:buChar char="•"/>
            </a:pPr>
            <a:r>
              <a:rPr lang="en-US" altLang="en-US" sz="2000" dirty="0">
                <a:cs typeface="Times New Roman" panose="02020603050405020304" pitchFamily="18" charset="0"/>
              </a:rPr>
              <a:t>Recommend that you visit your local fire department 3 days in a row</a:t>
            </a:r>
          </a:p>
          <a:p>
            <a:pPr marL="285750" indent="-285750">
              <a:buFont typeface="Arial" panose="020B0604020202020204" pitchFamily="34" charset="0"/>
              <a:buChar char="•"/>
            </a:pPr>
            <a:r>
              <a:rPr lang="en-US" altLang="en-US" sz="2000" dirty="0">
                <a:cs typeface="Times New Roman" panose="02020603050405020304" pitchFamily="18" charset="0"/>
              </a:rPr>
              <a:t>Explain your physical capabilities and limitations</a:t>
            </a:r>
          </a:p>
          <a:p>
            <a:pPr marL="285750" indent="-285750">
              <a:buFont typeface="Arial" panose="020B0604020202020204" pitchFamily="34" charset="0"/>
              <a:buChar char="•"/>
            </a:pPr>
            <a:r>
              <a:rPr lang="en-US" altLang="en-US" sz="2000" dirty="0">
                <a:cs typeface="Times New Roman" panose="02020603050405020304" pitchFamily="18" charset="0"/>
              </a:rPr>
              <a:t>Give them a copy of your escape plan and ask if they have any suggestions</a:t>
            </a:r>
          </a:p>
          <a:p>
            <a:pPr marL="285750" indent="-285750">
              <a:buFont typeface="Arial" panose="020B0604020202020204" pitchFamily="34" charset="0"/>
              <a:buChar char="•"/>
            </a:pPr>
            <a:r>
              <a:rPr lang="en-US" altLang="en-US" sz="2000" dirty="0">
                <a:cs typeface="Times New Roman" panose="02020603050405020304" pitchFamily="18" charset="0"/>
              </a:rPr>
              <a:t>Make sure they know which room you sleep in in your home</a:t>
            </a:r>
          </a:p>
          <a:p>
            <a:pPr marL="285750" indent="-285750">
              <a:buFont typeface="Arial" panose="020B0604020202020204" pitchFamily="34" charset="0"/>
              <a:buChar char="•"/>
            </a:pPr>
            <a:r>
              <a:rPr lang="en-US" altLang="en-US" sz="2000" dirty="0">
                <a:cs typeface="Times New Roman" panose="02020603050405020304" pitchFamily="18" charset="0"/>
              </a:rPr>
              <a:t>Teach them about your chair and educate them on anything else they need to know about you</a:t>
            </a:r>
          </a:p>
          <a:p>
            <a:pPr marL="285750" indent="-285750">
              <a:buFont typeface="Arial" panose="020B0604020202020204" pitchFamily="34" charset="0"/>
              <a:buChar char="•"/>
            </a:pPr>
            <a:r>
              <a:rPr lang="en-US" altLang="en-US" sz="2000" dirty="0">
                <a:cs typeface="Times New Roman" panose="02020603050405020304" pitchFamily="18" charset="0"/>
              </a:rPr>
              <a:t>Ask them if they have any questions for you!</a:t>
            </a:r>
          </a:p>
          <a:p>
            <a:endParaRPr lang="en-US" dirty="0"/>
          </a:p>
        </p:txBody>
      </p:sp>
      <p:sp>
        <p:nvSpPr>
          <p:cNvPr id="5" name="Title 4">
            <a:extLst>
              <a:ext uri="{FF2B5EF4-FFF2-40B4-BE49-F238E27FC236}">
                <a16:creationId xmlns:a16="http://schemas.microsoft.com/office/drawing/2014/main" id="{3160ED25-8E11-4E48-B668-E87B370812BC}"/>
              </a:ext>
            </a:extLst>
          </p:cNvPr>
          <p:cNvSpPr>
            <a:spLocks noGrp="1"/>
          </p:cNvSpPr>
          <p:nvPr>
            <p:ph type="title"/>
          </p:nvPr>
        </p:nvSpPr>
        <p:spPr/>
        <p:txBody>
          <a:bodyPr>
            <a:normAutofit/>
          </a:bodyPr>
          <a:lstStyle/>
          <a:p>
            <a:r>
              <a:rPr lang="en-US" altLang="en-US" sz="2800" dirty="0">
                <a:cs typeface="Times New Roman" panose="02020603050405020304" pitchFamily="18" charset="0"/>
              </a:rPr>
              <a:t>When to visit the fire department? Why?</a:t>
            </a:r>
            <a:endParaRPr lang="en-US" dirty="0"/>
          </a:p>
        </p:txBody>
      </p:sp>
    </p:spTree>
    <p:extLst>
      <p:ext uri="{BB962C8B-B14F-4D97-AF65-F5344CB8AC3E}">
        <p14:creationId xmlns:p14="http://schemas.microsoft.com/office/powerpoint/2010/main" val="1312437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EC3F623E-FBA1-4F22-B5C8-41F032FFF21D}"/>
              </a:ext>
            </a:extLst>
          </p:cNvPr>
          <p:cNvSpPr>
            <a:spLocks noGrp="1"/>
          </p:cNvSpPr>
          <p:nvPr>
            <p:ph type="title"/>
          </p:nvPr>
        </p:nvSpPr>
        <p:spPr/>
        <p:txBody>
          <a:bodyPr/>
          <a:lstStyle/>
          <a:p>
            <a:r>
              <a:rPr lang="en-US" altLang="en-US" dirty="0">
                <a:cs typeface="Times New Roman" panose="02020603050405020304" pitchFamily="18" charset="0"/>
              </a:rPr>
              <a:t>Carries and Evacuations</a:t>
            </a:r>
          </a:p>
        </p:txBody>
      </p:sp>
      <p:sp>
        <p:nvSpPr>
          <p:cNvPr id="54275" name="Content Placeholder 2">
            <a:extLst>
              <a:ext uri="{FF2B5EF4-FFF2-40B4-BE49-F238E27FC236}">
                <a16:creationId xmlns:a16="http://schemas.microsoft.com/office/drawing/2014/main" id="{ECECFDCF-907C-45EB-B185-318A3158C69E}"/>
              </a:ext>
            </a:extLst>
          </p:cNvPr>
          <p:cNvSpPr>
            <a:spLocks noGrp="1"/>
          </p:cNvSpPr>
          <p:nvPr>
            <p:ph idx="1"/>
          </p:nvPr>
        </p:nvSpPr>
        <p:spPr/>
        <p:txBody>
          <a:bodyPr>
            <a:normAutofit/>
          </a:bodyPr>
          <a:lstStyle/>
          <a:p>
            <a:pPr marL="285750" indent="-285750">
              <a:buFont typeface="Arial" panose="020B0604020202020204" pitchFamily="34" charset="0"/>
              <a:buChar char="•"/>
            </a:pPr>
            <a:r>
              <a:rPr lang="en-US" altLang="en-US" sz="2400" i="1" dirty="0">
                <a:cs typeface="Times New Roman" panose="02020603050405020304" pitchFamily="18" charset="0"/>
              </a:rPr>
              <a:t>Always</a:t>
            </a:r>
          </a:p>
          <a:p>
            <a:pPr lvl="1"/>
            <a:r>
              <a:rPr lang="en-US" altLang="en-US" sz="2400" dirty="0">
                <a:cs typeface="Times New Roman" panose="02020603050405020304" pitchFamily="18" charset="0"/>
              </a:rPr>
              <a:t>Keep open communication between yourself and your helpers</a:t>
            </a:r>
          </a:p>
          <a:p>
            <a:pPr lvl="1"/>
            <a:r>
              <a:rPr lang="en-US" altLang="en-US" sz="2400" dirty="0">
                <a:cs typeface="Times New Roman" panose="02020603050405020304" pitchFamily="18" charset="0"/>
              </a:rPr>
              <a:t>Make sure your helpers are using proper body mechanics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85F47C66-127E-498D-9A58-AC58045959CC}"/>
              </a:ext>
            </a:extLst>
          </p:cNvPr>
          <p:cNvSpPr>
            <a:spLocks noGrp="1"/>
          </p:cNvSpPr>
          <p:nvPr>
            <p:ph type="title"/>
          </p:nvPr>
        </p:nvSpPr>
        <p:spPr/>
        <p:txBody>
          <a:bodyPr>
            <a:normAutofit/>
          </a:bodyPr>
          <a:lstStyle/>
          <a:p>
            <a:r>
              <a:rPr lang="en-US" altLang="en-US" sz="3200" dirty="0">
                <a:cs typeface="Times New Roman" panose="02020603050405020304" pitchFamily="18" charset="0"/>
              </a:rPr>
              <a:t>Proper Body Mechanics</a:t>
            </a:r>
          </a:p>
        </p:txBody>
      </p:sp>
      <p:sp>
        <p:nvSpPr>
          <p:cNvPr id="3" name="Content Placeholder 2">
            <a:extLst>
              <a:ext uri="{FF2B5EF4-FFF2-40B4-BE49-F238E27FC236}">
                <a16:creationId xmlns:a16="http://schemas.microsoft.com/office/drawing/2014/main" id="{58EA59C1-6BDB-4B21-B00E-77AAA72FF1E3}"/>
              </a:ext>
            </a:extLst>
          </p:cNvPr>
          <p:cNvSpPr>
            <a:spLocks noGrp="1"/>
          </p:cNvSpPr>
          <p:nvPr>
            <p:ph idx="1"/>
          </p:nvPr>
        </p:nvSpPr>
        <p:spPr/>
        <p:txBody>
          <a:bodyPr/>
          <a:lstStyle/>
          <a:p>
            <a:pPr marL="460375" indent="-342900">
              <a:buFont typeface="Arial" panose="020B0604020202020204" pitchFamily="34" charset="0"/>
              <a:buChar char="•"/>
              <a:tabLst>
                <a:tab pos="434975" algn="l"/>
                <a:tab pos="892175" algn="l"/>
                <a:tab pos="1349375" algn="l"/>
                <a:tab pos="1806575" algn="l"/>
                <a:tab pos="2263775" algn="l"/>
                <a:tab pos="2720975" algn="l"/>
                <a:tab pos="3178175" algn="l"/>
                <a:tab pos="3635375" algn="l"/>
                <a:tab pos="4092575" algn="l"/>
                <a:tab pos="4549775" algn="l"/>
                <a:tab pos="5006975" algn="l"/>
                <a:tab pos="5464175" algn="l"/>
                <a:tab pos="5921375" algn="l"/>
                <a:tab pos="6378575" algn="l"/>
                <a:tab pos="6835775" algn="l"/>
                <a:tab pos="7292975" algn="l"/>
                <a:tab pos="7750175" algn="l"/>
                <a:tab pos="8207375" algn="l"/>
                <a:tab pos="8664575" algn="l"/>
                <a:tab pos="9121775" algn="l"/>
                <a:tab pos="9578975" algn="l"/>
              </a:tabLst>
              <a:defRPr/>
            </a:pPr>
            <a:r>
              <a:rPr lang="en-US" sz="2400" dirty="0">
                <a:cs typeface="Times New Roman" pitchFamily="18" charset="0"/>
              </a:rPr>
              <a:t>Keep your hips under your shoulders</a:t>
            </a:r>
          </a:p>
          <a:p>
            <a:pPr marL="434975" indent="-317500">
              <a:buFont typeface="Arial" charset="0"/>
              <a:buChar char="•"/>
              <a:tabLst>
                <a:tab pos="434975" algn="l"/>
                <a:tab pos="892175" algn="l"/>
                <a:tab pos="1349375" algn="l"/>
                <a:tab pos="1806575" algn="l"/>
                <a:tab pos="2263775" algn="l"/>
                <a:tab pos="2720975" algn="l"/>
                <a:tab pos="3178175" algn="l"/>
                <a:tab pos="3635375" algn="l"/>
                <a:tab pos="4092575" algn="l"/>
                <a:tab pos="4549775" algn="l"/>
                <a:tab pos="5006975" algn="l"/>
                <a:tab pos="5464175" algn="l"/>
                <a:tab pos="5921375" algn="l"/>
                <a:tab pos="6378575" algn="l"/>
                <a:tab pos="6835775" algn="l"/>
                <a:tab pos="7292975" algn="l"/>
                <a:tab pos="7750175" algn="l"/>
                <a:tab pos="8207375" algn="l"/>
                <a:tab pos="8664575" algn="l"/>
                <a:tab pos="9121775" algn="l"/>
                <a:tab pos="9578975" algn="l"/>
              </a:tabLst>
              <a:defRPr/>
            </a:pPr>
            <a:r>
              <a:rPr lang="en-US" sz="2400" dirty="0">
                <a:cs typeface="Times New Roman" pitchFamily="18" charset="0"/>
              </a:rPr>
              <a:t>Use your gluts and quads to lift, not your back or arms (bend with your legs, not with your back)</a:t>
            </a:r>
          </a:p>
          <a:p>
            <a:pPr marL="434975" indent="-317500">
              <a:buFont typeface="Arial" charset="0"/>
              <a:buChar char="•"/>
              <a:tabLst>
                <a:tab pos="434975" algn="l"/>
                <a:tab pos="892175" algn="l"/>
                <a:tab pos="1349375" algn="l"/>
                <a:tab pos="1806575" algn="l"/>
                <a:tab pos="2263775" algn="l"/>
                <a:tab pos="2720975" algn="l"/>
                <a:tab pos="3178175" algn="l"/>
                <a:tab pos="3635375" algn="l"/>
                <a:tab pos="4092575" algn="l"/>
                <a:tab pos="4549775" algn="l"/>
                <a:tab pos="5006975" algn="l"/>
                <a:tab pos="5464175" algn="l"/>
                <a:tab pos="5921375" algn="l"/>
                <a:tab pos="6378575" algn="l"/>
                <a:tab pos="6835775" algn="l"/>
                <a:tab pos="7292975" algn="l"/>
                <a:tab pos="7750175" algn="l"/>
                <a:tab pos="8207375" algn="l"/>
                <a:tab pos="8664575" algn="l"/>
                <a:tab pos="9121775" algn="l"/>
                <a:tab pos="9578975" algn="l"/>
              </a:tabLst>
              <a:defRPr/>
            </a:pPr>
            <a:r>
              <a:rPr lang="en-US" sz="2400" dirty="0">
                <a:cs typeface="Times New Roman" pitchFamily="18" charset="0"/>
              </a:rPr>
              <a:t>Keep the object close to your center of mass (COM)</a:t>
            </a:r>
          </a:p>
          <a:p>
            <a:pPr marL="1120775" lvl="1" indent="-317500">
              <a:buFont typeface="Arial" charset="0"/>
              <a:buChar char="•"/>
              <a:tabLst>
                <a:tab pos="434975" algn="l"/>
                <a:tab pos="892175" algn="l"/>
                <a:tab pos="1349375" algn="l"/>
                <a:tab pos="1806575" algn="l"/>
                <a:tab pos="2263775" algn="l"/>
                <a:tab pos="2720975" algn="l"/>
                <a:tab pos="3178175" algn="l"/>
                <a:tab pos="3635375" algn="l"/>
                <a:tab pos="4092575" algn="l"/>
                <a:tab pos="4549775" algn="l"/>
                <a:tab pos="5006975" algn="l"/>
                <a:tab pos="5464175" algn="l"/>
                <a:tab pos="5921375" algn="l"/>
                <a:tab pos="6378575" algn="l"/>
                <a:tab pos="6835775" algn="l"/>
                <a:tab pos="7292975" algn="l"/>
                <a:tab pos="7750175" algn="l"/>
                <a:tab pos="8207375" algn="l"/>
                <a:tab pos="8664575" algn="l"/>
                <a:tab pos="9121775" algn="l"/>
                <a:tab pos="9578975" algn="l"/>
              </a:tabLst>
              <a:defRPr/>
            </a:pPr>
            <a:r>
              <a:rPr lang="en-US" sz="2000" dirty="0">
                <a:cs typeface="Times New Roman" pitchFamily="18" charset="0"/>
              </a:rPr>
              <a:t>COM is close to your belly button</a:t>
            </a:r>
          </a:p>
          <a:p>
            <a:pPr marL="434975" indent="-317500">
              <a:buFont typeface="Arial" charset="0"/>
              <a:buChar char="•"/>
              <a:tabLst>
                <a:tab pos="434975" algn="l"/>
                <a:tab pos="892175" algn="l"/>
                <a:tab pos="1349375" algn="l"/>
                <a:tab pos="1806575" algn="l"/>
                <a:tab pos="2263775" algn="l"/>
                <a:tab pos="2720975" algn="l"/>
                <a:tab pos="3178175" algn="l"/>
                <a:tab pos="3635375" algn="l"/>
                <a:tab pos="4092575" algn="l"/>
                <a:tab pos="4549775" algn="l"/>
                <a:tab pos="5006975" algn="l"/>
                <a:tab pos="5464175" algn="l"/>
                <a:tab pos="5921375" algn="l"/>
                <a:tab pos="6378575" algn="l"/>
                <a:tab pos="6835775" algn="l"/>
                <a:tab pos="7292975" algn="l"/>
                <a:tab pos="7750175" algn="l"/>
                <a:tab pos="8207375" algn="l"/>
                <a:tab pos="8664575" algn="l"/>
                <a:tab pos="9121775" algn="l"/>
                <a:tab pos="9578975" algn="l"/>
              </a:tabLst>
              <a:defRPr/>
            </a:pPr>
            <a:r>
              <a:rPr lang="en-US" sz="2400" dirty="0">
                <a:cs typeface="Times New Roman" pitchFamily="18" charset="0"/>
              </a:rPr>
              <a:t>Don’t twist, keep your feet &amp; hips turned in direction that you are moving, or shift weight from one leg to another</a:t>
            </a:r>
          </a:p>
          <a:p>
            <a:pPr marL="434975" indent="-317500">
              <a:buFont typeface="Arial" charset="0"/>
              <a:buChar char="•"/>
              <a:tabLst>
                <a:tab pos="434975" algn="l"/>
                <a:tab pos="892175" algn="l"/>
                <a:tab pos="1349375" algn="l"/>
                <a:tab pos="1806575" algn="l"/>
                <a:tab pos="2263775" algn="l"/>
                <a:tab pos="2720975" algn="l"/>
                <a:tab pos="3178175" algn="l"/>
                <a:tab pos="3635375" algn="l"/>
                <a:tab pos="4092575" algn="l"/>
                <a:tab pos="4549775" algn="l"/>
                <a:tab pos="5006975" algn="l"/>
                <a:tab pos="5464175" algn="l"/>
                <a:tab pos="5921375" algn="l"/>
                <a:tab pos="6378575" algn="l"/>
                <a:tab pos="6835775" algn="l"/>
                <a:tab pos="7292975" algn="l"/>
                <a:tab pos="7750175" algn="l"/>
                <a:tab pos="8207375" algn="l"/>
                <a:tab pos="8664575" algn="l"/>
                <a:tab pos="9121775" algn="l"/>
                <a:tab pos="9578975" algn="l"/>
              </a:tabLst>
              <a:defRPr/>
            </a:pPr>
            <a:r>
              <a:rPr lang="en-US" sz="2400" dirty="0">
                <a:cs typeface="Times New Roman" pitchFamily="18" charset="0"/>
              </a:rPr>
              <a:t>Adjust the height of the bed or put one knee on the bed to allow you to get closer to the patient and keep your hips under your shoulders.</a:t>
            </a:r>
          </a:p>
          <a:p>
            <a:pPr>
              <a:buFont typeface="Arial" charset="0"/>
              <a:buChar char="•"/>
              <a:defRPr/>
            </a:pP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E325A5B-39B0-4B50-B418-B542F2E68B59}"/>
              </a:ext>
            </a:extLst>
          </p:cNvPr>
          <p:cNvSpPr>
            <a:spLocks noGrp="1"/>
          </p:cNvSpPr>
          <p:nvPr>
            <p:ph type="sldNum" sz="quarter" idx="12"/>
          </p:nvPr>
        </p:nvSpPr>
        <p:spPr/>
        <p:txBody>
          <a:bodyPr/>
          <a:lstStyle/>
          <a:p>
            <a:pPr>
              <a:defRPr/>
            </a:pPr>
            <a:fld id="{DF295544-E989-4A69-87CC-E36FF6D3B78F}" type="slidenum">
              <a:rPr lang="en-US" altLang="en-US" smtClean="0"/>
              <a:pPr>
                <a:defRPr/>
              </a:pPr>
              <a:t>26</a:t>
            </a:fld>
            <a:endParaRPr lang="en-US" altLang="en-US"/>
          </a:p>
        </p:txBody>
      </p:sp>
      <p:sp>
        <p:nvSpPr>
          <p:cNvPr id="6" name="Footer Placeholder 5">
            <a:extLst>
              <a:ext uri="{FF2B5EF4-FFF2-40B4-BE49-F238E27FC236}">
                <a16:creationId xmlns:a16="http://schemas.microsoft.com/office/drawing/2014/main" id="{C7EC76D5-0E4E-4144-8835-38E8C488FABA}"/>
              </a:ext>
            </a:extLst>
          </p:cNvPr>
          <p:cNvSpPr>
            <a:spLocks noGrp="1"/>
          </p:cNvSpPr>
          <p:nvPr>
            <p:ph type="ftr" sz="quarter" idx="11"/>
          </p:nvPr>
        </p:nvSpPr>
        <p:spPr/>
        <p:txBody>
          <a:bodyPr/>
          <a:lstStyle/>
          <a:p>
            <a:pPr>
              <a:defRPr/>
            </a:pPr>
            <a:endParaRPr lang="en-US"/>
          </a:p>
        </p:txBody>
      </p:sp>
      <p:sp>
        <p:nvSpPr>
          <p:cNvPr id="5" name="Date Placeholder 4">
            <a:extLst>
              <a:ext uri="{FF2B5EF4-FFF2-40B4-BE49-F238E27FC236}">
                <a16:creationId xmlns:a16="http://schemas.microsoft.com/office/drawing/2014/main" id="{3139AACE-D019-41A6-BDFA-BAE697D0CD38}"/>
              </a:ext>
            </a:extLst>
          </p:cNvPr>
          <p:cNvSpPr>
            <a:spLocks noGrp="1"/>
          </p:cNvSpPr>
          <p:nvPr>
            <p:ph type="dt" sz="half" idx="10"/>
          </p:nvPr>
        </p:nvSpPr>
        <p:spPr/>
        <p:txBody>
          <a:bodyPr/>
          <a:lstStyle/>
          <a:p>
            <a:pPr>
              <a:defRPr/>
            </a:pPr>
            <a:fld id="{C469DA50-5F0A-4D53-A455-C3AF833CDE80}" type="datetime1">
              <a:rPr lang="en-US" smtClean="0"/>
              <a:t>06/13/2023</a:t>
            </a:fld>
            <a:endParaRPr lang="en-US"/>
          </a:p>
        </p:txBody>
      </p:sp>
      <p:sp>
        <p:nvSpPr>
          <p:cNvPr id="8" name="Title 7">
            <a:extLst>
              <a:ext uri="{FF2B5EF4-FFF2-40B4-BE49-F238E27FC236}">
                <a16:creationId xmlns:a16="http://schemas.microsoft.com/office/drawing/2014/main" id="{DEB427C4-6D58-4189-8254-C6882FD55284}"/>
              </a:ext>
            </a:extLst>
          </p:cNvPr>
          <p:cNvSpPr>
            <a:spLocks noGrp="1"/>
          </p:cNvSpPr>
          <p:nvPr>
            <p:ph type="title"/>
          </p:nvPr>
        </p:nvSpPr>
        <p:spPr>
          <a:xfrm>
            <a:off x="539496" y="731662"/>
            <a:ext cx="11091672" cy="684762"/>
          </a:xfrm>
        </p:spPr>
        <p:txBody>
          <a:bodyPr/>
          <a:lstStyle/>
          <a:p>
            <a:r>
              <a:rPr lang="en-US" dirty="0"/>
              <a:t>Two Person Hold/Carry</a:t>
            </a:r>
          </a:p>
        </p:txBody>
      </p:sp>
      <p:pic>
        <p:nvPicPr>
          <p:cNvPr id="10" name="Picture Placeholder 4" descr="two man hold2.jpg">
            <a:extLst>
              <a:ext uri="{FF2B5EF4-FFF2-40B4-BE49-F238E27FC236}">
                <a16:creationId xmlns:a16="http://schemas.microsoft.com/office/drawing/2014/main" id="{CC5B49A7-5EFE-4BF0-BE5A-418121C9F8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173" b="7173"/>
          <a:stretch>
            <a:fillRect/>
          </a:stretch>
        </p:blipFill>
        <p:spPr>
          <a:xfrm>
            <a:off x="3193222" y="1416424"/>
            <a:ext cx="6347457" cy="4760539"/>
          </a:xfrm>
        </p:spPr>
      </p:pic>
    </p:spTree>
    <p:extLst>
      <p:ext uri="{BB962C8B-B14F-4D97-AF65-F5344CB8AC3E}">
        <p14:creationId xmlns:p14="http://schemas.microsoft.com/office/powerpoint/2010/main" val="1708742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DECF2F-C12E-4E78-8EA4-DF1AA925D857}"/>
              </a:ext>
            </a:extLst>
          </p:cNvPr>
          <p:cNvSpPr>
            <a:spLocks noGrp="1"/>
          </p:cNvSpPr>
          <p:nvPr>
            <p:ph type="sldNum" sz="quarter" idx="12"/>
          </p:nvPr>
        </p:nvSpPr>
        <p:spPr/>
        <p:txBody>
          <a:bodyPr/>
          <a:lstStyle/>
          <a:p>
            <a:fld id="{06D917E5-E274-9745-80FB-D30D4BD45923}" type="slidenum">
              <a:rPr lang="en-US" smtClean="0"/>
              <a:pPr/>
              <a:t>27</a:t>
            </a:fld>
            <a:endParaRPr lang="en-US" dirty="0"/>
          </a:p>
        </p:txBody>
      </p:sp>
      <p:sp>
        <p:nvSpPr>
          <p:cNvPr id="3" name="Footer Placeholder 2">
            <a:extLst>
              <a:ext uri="{FF2B5EF4-FFF2-40B4-BE49-F238E27FC236}">
                <a16:creationId xmlns:a16="http://schemas.microsoft.com/office/drawing/2014/main" id="{ED9EFEF8-A888-4C46-8687-5CB041501B80}"/>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BFA42609-3300-40E4-9D37-7D6671087005}"/>
              </a:ext>
            </a:extLst>
          </p:cNvPr>
          <p:cNvSpPr>
            <a:spLocks noGrp="1"/>
          </p:cNvSpPr>
          <p:nvPr>
            <p:ph type="dt" sz="half" idx="10"/>
          </p:nvPr>
        </p:nvSpPr>
        <p:spPr/>
        <p:txBody>
          <a:bodyPr/>
          <a:lstStyle/>
          <a:p>
            <a:fld id="{DB7EE783-EDF8-344E-8CEA-AB18B983CFB2}" type="datetime4">
              <a:rPr lang="en-US" smtClean="0"/>
              <a:t>June 13, 2023</a:t>
            </a:fld>
            <a:endParaRPr lang="en-US" dirty="0"/>
          </a:p>
        </p:txBody>
      </p:sp>
      <p:sp>
        <p:nvSpPr>
          <p:cNvPr id="5" name="Content Placeholder 4">
            <a:extLst>
              <a:ext uri="{FF2B5EF4-FFF2-40B4-BE49-F238E27FC236}">
                <a16:creationId xmlns:a16="http://schemas.microsoft.com/office/drawing/2014/main" id="{38C83FC7-A6E1-4E7B-B5F7-6102A973C2B3}"/>
              </a:ext>
            </a:extLst>
          </p:cNvPr>
          <p:cNvSpPr>
            <a:spLocks noGrp="1"/>
          </p:cNvSpPr>
          <p:nvPr>
            <p:ph sz="half" idx="1"/>
          </p:nvPr>
        </p:nvSpPr>
        <p:spPr/>
        <p:txBody>
          <a:bodyPr/>
          <a:lstStyle/>
          <a:p>
            <a:pPr marL="285750" indent="-285750">
              <a:buFont typeface="Arial" panose="020B0604020202020204" pitchFamily="34" charset="0"/>
              <a:buChar char="•"/>
            </a:pPr>
            <a:r>
              <a:rPr lang="en-US" altLang="en-US" sz="2400" dirty="0">
                <a:cs typeface="Times New Roman" panose="02020603050405020304" pitchFamily="18" charset="0"/>
              </a:rPr>
              <a:t>Performed by two people</a:t>
            </a:r>
          </a:p>
          <a:p>
            <a:pPr marL="285750" indent="-285750">
              <a:buFont typeface="Arial" panose="020B0604020202020204" pitchFamily="34" charset="0"/>
              <a:buChar char="•"/>
            </a:pPr>
            <a:r>
              <a:rPr lang="en-US" altLang="en-US" sz="2400" dirty="0">
                <a:cs typeface="Times New Roman" panose="02020603050405020304" pitchFamily="18" charset="0"/>
              </a:rPr>
              <a:t>Strongest helper lifts the trunk</a:t>
            </a:r>
          </a:p>
          <a:p>
            <a:pPr marL="285750" indent="-285750">
              <a:buFont typeface="Arial" panose="020B0604020202020204" pitchFamily="34" charset="0"/>
              <a:buChar char="•"/>
            </a:pPr>
            <a:r>
              <a:rPr lang="en-US" altLang="en-US" sz="2400" dirty="0">
                <a:cs typeface="Times New Roman" panose="02020603050405020304" pitchFamily="18" charset="0"/>
              </a:rPr>
              <a:t>Other helper scoops the legs from the side</a:t>
            </a:r>
          </a:p>
          <a:p>
            <a:pPr marL="285750" indent="-285750">
              <a:buFont typeface="Arial" panose="020B0604020202020204" pitchFamily="34" charset="0"/>
              <a:buChar char="•"/>
            </a:pPr>
            <a:r>
              <a:rPr lang="en-US" altLang="en-US" sz="2400" dirty="0">
                <a:cs typeface="Times New Roman" panose="02020603050405020304" pitchFamily="18" charset="0"/>
              </a:rPr>
              <a:t>Best if head/neck control is present</a:t>
            </a:r>
          </a:p>
          <a:p>
            <a:pPr marL="285750" indent="-285750">
              <a:buFont typeface="Arial" panose="020B0604020202020204" pitchFamily="34" charset="0"/>
              <a:buChar char="•"/>
            </a:pPr>
            <a:r>
              <a:rPr lang="en-US" altLang="en-US" sz="2400" dirty="0">
                <a:cs typeface="Times New Roman" panose="02020603050405020304" pitchFamily="18" charset="0"/>
              </a:rPr>
              <a:t>The person being lifted bears down with shoulders</a:t>
            </a:r>
          </a:p>
          <a:p>
            <a:endParaRPr lang="en-US" dirty="0"/>
          </a:p>
        </p:txBody>
      </p:sp>
      <p:sp>
        <p:nvSpPr>
          <p:cNvPr id="7" name="Title 6">
            <a:extLst>
              <a:ext uri="{FF2B5EF4-FFF2-40B4-BE49-F238E27FC236}">
                <a16:creationId xmlns:a16="http://schemas.microsoft.com/office/drawing/2014/main" id="{8803940D-F0D1-439A-B96C-F2B3BA4BDB3F}"/>
              </a:ext>
            </a:extLst>
          </p:cNvPr>
          <p:cNvSpPr>
            <a:spLocks noGrp="1"/>
          </p:cNvSpPr>
          <p:nvPr>
            <p:ph type="title"/>
          </p:nvPr>
        </p:nvSpPr>
        <p:spPr/>
        <p:txBody>
          <a:bodyPr/>
          <a:lstStyle/>
          <a:p>
            <a:r>
              <a:rPr lang="en-US" dirty="0"/>
              <a:t>Two Person Lift/Carry</a:t>
            </a:r>
          </a:p>
        </p:txBody>
      </p:sp>
      <p:pic>
        <p:nvPicPr>
          <p:cNvPr id="8" name="Content Placeholder 7" descr="two man lift.jpg">
            <a:extLst>
              <a:ext uri="{FF2B5EF4-FFF2-40B4-BE49-F238E27FC236}">
                <a16:creationId xmlns:a16="http://schemas.microsoft.com/office/drawing/2014/main" id="{977CB7A5-7923-4663-A476-66A54CB693F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524680" y="1005085"/>
            <a:ext cx="4539707" cy="4759221"/>
          </a:xfrm>
        </p:spPr>
      </p:pic>
    </p:spTree>
    <p:extLst>
      <p:ext uri="{BB962C8B-B14F-4D97-AF65-F5344CB8AC3E}">
        <p14:creationId xmlns:p14="http://schemas.microsoft.com/office/powerpoint/2010/main" val="2972431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302B8-F6E2-4F64-8F95-0D7EE8875680}"/>
              </a:ext>
            </a:extLst>
          </p:cNvPr>
          <p:cNvSpPr>
            <a:spLocks noGrp="1"/>
          </p:cNvSpPr>
          <p:nvPr>
            <p:ph type="sldNum" sz="quarter" idx="12"/>
          </p:nvPr>
        </p:nvSpPr>
        <p:spPr/>
        <p:txBody>
          <a:bodyPr/>
          <a:lstStyle/>
          <a:p>
            <a:fld id="{06D917E5-E274-9745-80FB-D30D4BD45923}" type="slidenum">
              <a:rPr lang="en-US" smtClean="0"/>
              <a:pPr/>
              <a:t>28</a:t>
            </a:fld>
            <a:endParaRPr lang="en-US" dirty="0"/>
          </a:p>
        </p:txBody>
      </p:sp>
      <p:sp>
        <p:nvSpPr>
          <p:cNvPr id="3" name="Footer Placeholder 2">
            <a:extLst>
              <a:ext uri="{FF2B5EF4-FFF2-40B4-BE49-F238E27FC236}">
                <a16:creationId xmlns:a16="http://schemas.microsoft.com/office/drawing/2014/main" id="{BBD14ACE-E083-4894-A8DD-180C0AB82842}"/>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1C80EFD4-4B08-4DBA-A04E-2BB3C76B2976}"/>
              </a:ext>
            </a:extLst>
          </p:cNvPr>
          <p:cNvSpPr>
            <a:spLocks noGrp="1"/>
          </p:cNvSpPr>
          <p:nvPr>
            <p:ph type="dt" sz="half" idx="10"/>
          </p:nvPr>
        </p:nvSpPr>
        <p:spPr/>
        <p:txBody>
          <a:bodyPr/>
          <a:lstStyle/>
          <a:p>
            <a:fld id="{DB7EE783-EDF8-344E-8CEA-AB18B983CFB2}" type="datetime4">
              <a:rPr lang="en-US" smtClean="0"/>
              <a:t>June 13, 2023</a:t>
            </a:fld>
            <a:endParaRPr lang="en-US" dirty="0"/>
          </a:p>
        </p:txBody>
      </p:sp>
      <p:sp>
        <p:nvSpPr>
          <p:cNvPr id="5" name="Content Placeholder 4">
            <a:extLst>
              <a:ext uri="{FF2B5EF4-FFF2-40B4-BE49-F238E27FC236}">
                <a16:creationId xmlns:a16="http://schemas.microsoft.com/office/drawing/2014/main" id="{4C58DEB3-A9B5-4283-BC0C-CB42FEC2A3DF}"/>
              </a:ext>
            </a:extLst>
          </p:cNvPr>
          <p:cNvSpPr>
            <a:spLocks noGrp="1"/>
          </p:cNvSpPr>
          <p:nvPr>
            <p:ph sz="half" idx="1"/>
          </p:nvPr>
        </p:nvSpPr>
        <p:spPr/>
        <p:txBody>
          <a:bodyPr/>
          <a:lstStyle/>
          <a:p>
            <a:pPr marL="434975" indent="-317500">
              <a:buFont typeface="Arial" panose="020B0604020202020204" pitchFamily="34" charset="0"/>
              <a:buChar char="•"/>
              <a:tabLst>
                <a:tab pos="434975" algn="l"/>
                <a:tab pos="892175" algn="l"/>
                <a:tab pos="1349375" algn="l"/>
                <a:tab pos="1806575" algn="l"/>
                <a:tab pos="2263775" algn="l"/>
                <a:tab pos="2720975" algn="l"/>
                <a:tab pos="3178175" algn="l"/>
                <a:tab pos="3635375" algn="l"/>
                <a:tab pos="4092575" algn="l"/>
                <a:tab pos="4549775" algn="l"/>
                <a:tab pos="5006975" algn="l"/>
                <a:tab pos="5464175" algn="l"/>
                <a:tab pos="5921375" algn="l"/>
                <a:tab pos="6378575" algn="l"/>
                <a:tab pos="6835775" algn="l"/>
                <a:tab pos="7292975" algn="l"/>
                <a:tab pos="7750175" algn="l"/>
                <a:tab pos="8207375" algn="l"/>
                <a:tab pos="8664575" algn="l"/>
                <a:tab pos="9121775" algn="l"/>
                <a:tab pos="9578975" algn="l"/>
              </a:tabLst>
              <a:defRPr/>
            </a:pPr>
            <a:r>
              <a:rPr lang="en-US" sz="2400" dirty="0">
                <a:solidFill>
                  <a:srgbClr val="000000"/>
                </a:solidFill>
                <a:cs typeface="Times New Roman" pitchFamily="18" charset="0"/>
              </a:rPr>
              <a:t>Bring knees to chest, fold sheet over toes and knees. Criss cross sheet and tuck ends behind knees</a:t>
            </a:r>
          </a:p>
          <a:p>
            <a:pPr marL="434975" indent="-317500">
              <a:buFont typeface="Arial" panose="020B0604020202020204" pitchFamily="34" charset="0"/>
              <a:buChar char="•"/>
              <a:tabLst>
                <a:tab pos="434975" algn="l"/>
                <a:tab pos="892175" algn="l"/>
                <a:tab pos="1349375" algn="l"/>
                <a:tab pos="1806575" algn="l"/>
                <a:tab pos="2263775" algn="l"/>
                <a:tab pos="2720975" algn="l"/>
                <a:tab pos="3178175" algn="l"/>
                <a:tab pos="3635375" algn="l"/>
                <a:tab pos="4092575" algn="l"/>
                <a:tab pos="4549775" algn="l"/>
                <a:tab pos="5006975" algn="l"/>
                <a:tab pos="5464175" algn="l"/>
                <a:tab pos="5921375" algn="l"/>
                <a:tab pos="6378575" algn="l"/>
                <a:tab pos="6835775" algn="l"/>
                <a:tab pos="7292975" algn="l"/>
                <a:tab pos="7750175" algn="l"/>
                <a:tab pos="8207375" algn="l"/>
                <a:tab pos="8664575" algn="l"/>
                <a:tab pos="9121775" algn="l"/>
                <a:tab pos="9578975" algn="l"/>
              </a:tabLst>
              <a:defRPr/>
            </a:pPr>
            <a:r>
              <a:rPr lang="en-US" sz="2400" dirty="0">
                <a:solidFill>
                  <a:srgbClr val="000000"/>
                </a:solidFill>
                <a:cs typeface="Times New Roman" pitchFamily="18" charset="0"/>
              </a:rPr>
              <a:t>At least two helpers</a:t>
            </a:r>
          </a:p>
          <a:p>
            <a:pPr marL="434975" indent="-317500">
              <a:buFont typeface="Arial" panose="020B0604020202020204" pitchFamily="34" charset="0"/>
              <a:buChar char="•"/>
              <a:tabLst>
                <a:tab pos="434975" algn="l"/>
                <a:tab pos="892175" algn="l"/>
                <a:tab pos="1349375" algn="l"/>
                <a:tab pos="1806575" algn="l"/>
                <a:tab pos="2263775" algn="l"/>
                <a:tab pos="2720975" algn="l"/>
                <a:tab pos="3178175" algn="l"/>
                <a:tab pos="3635375" algn="l"/>
                <a:tab pos="4092575" algn="l"/>
                <a:tab pos="4549775" algn="l"/>
                <a:tab pos="5006975" algn="l"/>
                <a:tab pos="5464175" algn="l"/>
                <a:tab pos="5921375" algn="l"/>
                <a:tab pos="6378575" algn="l"/>
                <a:tab pos="6835775" algn="l"/>
                <a:tab pos="7292975" algn="l"/>
                <a:tab pos="7750175" algn="l"/>
                <a:tab pos="8207375" algn="l"/>
                <a:tab pos="8664575" algn="l"/>
                <a:tab pos="9121775" algn="l"/>
                <a:tab pos="9578975" algn="l"/>
              </a:tabLst>
              <a:defRPr/>
            </a:pPr>
            <a:r>
              <a:rPr lang="en-US" sz="2400" dirty="0">
                <a:solidFill>
                  <a:srgbClr val="000000"/>
                </a:solidFill>
                <a:cs typeface="Times New Roman" pitchFamily="18" charset="0"/>
              </a:rPr>
              <a:t>Can provide good support to head and neck if necessary and person is not too tall.</a:t>
            </a:r>
          </a:p>
          <a:p>
            <a:endParaRPr lang="en-US" dirty="0"/>
          </a:p>
        </p:txBody>
      </p:sp>
      <p:sp>
        <p:nvSpPr>
          <p:cNvPr id="7" name="Title 6">
            <a:extLst>
              <a:ext uri="{FF2B5EF4-FFF2-40B4-BE49-F238E27FC236}">
                <a16:creationId xmlns:a16="http://schemas.microsoft.com/office/drawing/2014/main" id="{AB2FBFF2-0ECD-4CD3-A97F-FF2D3275D704}"/>
              </a:ext>
            </a:extLst>
          </p:cNvPr>
          <p:cNvSpPr>
            <a:spLocks noGrp="1"/>
          </p:cNvSpPr>
          <p:nvPr>
            <p:ph type="title"/>
          </p:nvPr>
        </p:nvSpPr>
        <p:spPr/>
        <p:txBody>
          <a:bodyPr>
            <a:normAutofit/>
          </a:bodyPr>
          <a:lstStyle/>
          <a:p>
            <a:r>
              <a:rPr lang="en-US" sz="3200" dirty="0"/>
              <a:t>Sheet over Toes Carry</a:t>
            </a:r>
          </a:p>
        </p:txBody>
      </p:sp>
      <p:pic>
        <p:nvPicPr>
          <p:cNvPr id="8" name="Content Placeholder 6" descr="sheet over toes carry.jpg">
            <a:extLst>
              <a:ext uri="{FF2B5EF4-FFF2-40B4-BE49-F238E27FC236}">
                <a16:creationId xmlns:a16="http://schemas.microsoft.com/office/drawing/2014/main" id="{FDD2911F-66CD-43A2-9FB2-FA89C5CC3BC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506751" y="1088946"/>
            <a:ext cx="4956744" cy="4594678"/>
          </a:xfrm>
        </p:spPr>
      </p:pic>
    </p:spTree>
    <p:extLst>
      <p:ext uri="{BB962C8B-B14F-4D97-AF65-F5344CB8AC3E}">
        <p14:creationId xmlns:p14="http://schemas.microsoft.com/office/powerpoint/2010/main" val="1934847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773D72-1D57-45B5-8739-141544E593F3}"/>
              </a:ext>
            </a:extLst>
          </p:cNvPr>
          <p:cNvSpPr>
            <a:spLocks noGrp="1"/>
          </p:cNvSpPr>
          <p:nvPr>
            <p:ph type="sldNum" sz="quarter" idx="12"/>
          </p:nvPr>
        </p:nvSpPr>
        <p:spPr/>
        <p:txBody>
          <a:bodyPr/>
          <a:lstStyle/>
          <a:p>
            <a:fld id="{06D917E5-E274-9745-80FB-D30D4BD45923}" type="slidenum">
              <a:rPr lang="en-US" smtClean="0"/>
              <a:pPr/>
              <a:t>29</a:t>
            </a:fld>
            <a:endParaRPr lang="en-US" dirty="0"/>
          </a:p>
        </p:txBody>
      </p:sp>
      <p:sp>
        <p:nvSpPr>
          <p:cNvPr id="3" name="Footer Placeholder 2">
            <a:extLst>
              <a:ext uri="{FF2B5EF4-FFF2-40B4-BE49-F238E27FC236}">
                <a16:creationId xmlns:a16="http://schemas.microsoft.com/office/drawing/2014/main" id="{7BA64707-9DE7-4D4C-935D-495118FDF776}"/>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AAF1A848-114B-4057-AE0E-1D0E6C8CE718}"/>
              </a:ext>
            </a:extLst>
          </p:cNvPr>
          <p:cNvSpPr>
            <a:spLocks noGrp="1"/>
          </p:cNvSpPr>
          <p:nvPr>
            <p:ph type="dt" sz="half" idx="10"/>
          </p:nvPr>
        </p:nvSpPr>
        <p:spPr/>
        <p:txBody>
          <a:bodyPr/>
          <a:lstStyle/>
          <a:p>
            <a:fld id="{5F945C7C-A097-1B4C-AE63-049FA884B6F4}" type="datetime4">
              <a:rPr lang="en-US" smtClean="0"/>
              <a:t>June 13, 2023</a:t>
            </a:fld>
            <a:endParaRPr lang="en-US" dirty="0"/>
          </a:p>
        </p:txBody>
      </p:sp>
      <p:sp>
        <p:nvSpPr>
          <p:cNvPr id="5" name="Content Placeholder 4">
            <a:extLst>
              <a:ext uri="{FF2B5EF4-FFF2-40B4-BE49-F238E27FC236}">
                <a16:creationId xmlns:a16="http://schemas.microsoft.com/office/drawing/2014/main" id="{4B6C2E7B-35B7-4B38-9125-D85E9EB508ED}"/>
              </a:ext>
            </a:extLst>
          </p:cNvPr>
          <p:cNvSpPr>
            <a:spLocks noGrp="1"/>
          </p:cNvSpPr>
          <p:nvPr>
            <p:ph idx="1"/>
          </p:nvPr>
        </p:nvSpPr>
        <p:spPr>
          <a:xfrm>
            <a:off x="539496" y="1612686"/>
            <a:ext cx="11091672" cy="4339019"/>
          </a:xfrm>
        </p:spPr>
        <p:txBody>
          <a:bodyPr/>
          <a:lstStyle/>
          <a:p>
            <a:pPr marL="434975" indent="-317500">
              <a:buClr>
                <a:schemeClr val="tx1"/>
              </a:buClr>
              <a:buFont typeface="Arial" panose="020B0604020202020204" pitchFamily="34" charset="0"/>
              <a:buChar char="•"/>
              <a:tabLst>
                <a:tab pos="434975" algn="l"/>
                <a:tab pos="892175" algn="l"/>
                <a:tab pos="1349375" algn="l"/>
                <a:tab pos="1806575" algn="l"/>
                <a:tab pos="2263775" algn="l"/>
                <a:tab pos="2720975" algn="l"/>
                <a:tab pos="3178175" algn="l"/>
                <a:tab pos="3635375" algn="l"/>
                <a:tab pos="4092575" algn="l"/>
                <a:tab pos="4549775" algn="l"/>
                <a:tab pos="5006975" algn="l"/>
                <a:tab pos="5464175" algn="l"/>
                <a:tab pos="5921375" algn="l"/>
                <a:tab pos="6378575" algn="l"/>
                <a:tab pos="6835775" algn="l"/>
                <a:tab pos="7292975" algn="l"/>
                <a:tab pos="7750175" algn="l"/>
                <a:tab pos="8207375" algn="l"/>
                <a:tab pos="8664575" algn="l"/>
                <a:tab pos="9121775" algn="l"/>
                <a:tab pos="9578975" algn="l"/>
              </a:tabLst>
              <a:defRPr/>
            </a:pPr>
            <a:r>
              <a:rPr lang="en-US" sz="2400" dirty="0">
                <a:solidFill>
                  <a:srgbClr val="000000"/>
                </a:solidFill>
                <a:cs typeface="Times New Roman" pitchFamily="18" charset="0"/>
              </a:rPr>
              <a:t>Least desirable due to risk of skin shearing</a:t>
            </a:r>
          </a:p>
          <a:p>
            <a:pPr marL="434975" indent="-317500">
              <a:buClr>
                <a:schemeClr val="tx1"/>
              </a:buClr>
              <a:buFont typeface="Arial" panose="020B0604020202020204" pitchFamily="34" charset="0"/>
              <a:buChar char="•"/>
              <a:tabLst>
                <a:tab pos="434975" algn="l"/>
                <a:tab pos="892175" algn="l"/>
                <a:tab pos="1349375" algn="l"/>
                <a:tab pos="1806575" algn="l"/>
                <a:tab pos="2263775" algn="l"/>
                <a:tab pos="2720975" algn="l"/>
                <a:tab pos="3178175" algn="l"/>
                <a:tab pos="3635375" algn="l"/>
                <a:tab pos="4092575" algn="l"/>
                <a:tab pos="4549775" algn="l"/>
                <a:tab pos="5006975" algn="l"/>
                <a:tab pos="5464175" algn="l"/>
                <a:tab pos="5921375" algn="l"/>
                <a:tab pos="6378575" algn="l"/>
                <a:tab pos="6835775" algn="l"/>
                <a:tab pos="7292975" algn="l"/>
                <a:tab pos="7750175" algn="l"/>
                <a:tab pos="8207375" algn="l"/>
                <a:tab pos="8664575" algn="l"/>
                <a:tab pos="9121775" algn="l"/>
                <a:tab pos="9578975" algn="l"/>
              </a:tabLst>
              <a:defRPr/>
            </a:pPr>
            <a:r>
              <a:rPr lang="en-US" sz="2400" dirty="0">
                <a:solidFill>
                  <a:srgbClr val="000000"/>
                </a:solidFill>
                <a:cs typeface="Times New Roman" pitchFamily="18" charset="0"/>
              </a:rPr>
              <a:t>Can be done with one helper</a:t>
            </a:r>
          </a:p>
          <a:p>
            <a:pPr marL="434975" indent="-317500">
              <a:buClr>
                <a:schemeClr val="tx1"/>
              </a:buClr>
              <a:buFont typeface="Arial" panose="020B0604020202020204" pitchFamily="34" charset="0"/>
              <a:buChar char="•"/>
              <a:tabLst>
                <a:tab pos="434975" algn="l"/>
                <a:tab pos="892175" algn="l"/>
                <a:tab pos="1349375" algn="l"/>
                <a:tab pos="1806575" algn="l"/>
                <a:tab pos="2263775" algn="l"/>
                <a:tab pos="2720975" algn="l"/>
                <a:tab pos="3178175" algn="l"/>
                <a:tab pos="3635375" algn="l"/>
                <a:tab pos="4092575" algn="l"/>
                <a:tab pos="4549775" algn="l"/>
                <a:tab pos="5006975" algn="l"/>
                <a:tab pos="5464175" algn="l"/>
                <a:tab pos="5921375" algn="l"/>
                <a:tab pos="6378575" algn="l"/>
                <a:tab pos="6835775" algn="l"/>
                <a:tab pos="7292975" algn="l"/>
                <a:tab pos="7750175" algn="l"/>
                <a:tab pos="8207375" algn="l"/>
                <a:tab pos="8664575" algn="l"/>
                <a:tab pos="9121775" algn="l"/>
                <a:tab pos="9578975" algn="l"/>
              </a:tabLst>
              <a:defRPr/>
            </a:pPr>
            <a:r>
              <a:rPr lang="en-US" sz="2400" dirty="0">
                <a:solidFill>
                  <a:srgbClr val="000000"/>
                </a:solidFill>
                <a:cs typeface="Times New Roman" pitchFamily="18" charset="0"/>
              </a:rPr>
              <a:t>If no sheet is available, it will be best to drag the person out by their legs instead of arms</a:t>
            </a:r>
          </a:p>
          <a:p>
            <a:endParaRPr lang="en-US" dirty="0"/>
          </a:p>
        </p:txBody>
      </p:sp>
      <p:sp>
        <p:nvSpPr>
          <p:cNvPr id="6" name="Title 5">
            <a:extLst>
              <a:ext uri="{FF2B5EF4-FFF2-40B4-BE49-F238E27FC236}">
                <a16:creationId xmlns:a16="http://schemas.microsoft.com/office/drawing/2014/main" id="{8ED1027D-165F-4F6A-BBA9-C03C31B3C503}"/>
              </a:ext>
            </a:extLst>
          </p:cNvPr>
          <p:cNvSpPr>
            <a:spLocks noGrp="1"/>
          </p:cNvSpPr>
          <p:nvPr>
            <p:ph type="title"/>
          </p:nvPr>
        </p:nvSpPr>
        <p:spPr>
          <a:xfrm>
            <a:off x="550164" y="750825"/>
            <a:ext cx="11091672" cy="684762"/>
          </a:xfrm>
        </p:spPr>
        <p:txBody>
          <a:bodyPr/>
          <a:lstStyle/>
          <a:p>
            <a:r>
              <a:rPr lang="en-US" dirty="0"/>
              <a:t>Sheet Drag</a:t>
            </a:r>
          </a:p>
        </p:txBody>
      </p:sp>
      <p:pic>
        <p:nvPicPr>
          <p:cNvPr id="7" name="Picture 6">
            <a:extLst>
              <a:ext uri="{FF2B5EF4-FFF2-40B4-BE49-F238E27FC236}">
                <a16:creationId xmlns:a16="http://schemas.microsoft.com/office/drawing/2014/main" id="{A5465008-CD59-495E-8A5D-13A068D55427}"/>
              </a:ext>
            </a:extLst>
          </p:cNvPr>
          <p:cNvPicPr>
            <a:picLocks noChangeAspect="1"/>
          </p:cNvPicPr>
          <p:nvPr/>
        </p:nvPicPr>
        <p:blipFill>
          <a:blip r:embed="rId2"/>
          <a:stretch>
            <a:fillRect/>
          </a:stretch>
        </p:blipFill>
        <p:spPr>
          <a:xfrm>
            <a:off x="3399692" y="3161857"/>
            <a:ext cx="6632597" cy="2877527"/>
          </a:xfrm>
          <a:prstGeom prst="rect">
            <a:avLst/>
          </a:prstGeom>
        </p:spPr>
      </p:pic>
    </p:spTree>
    <p:extLst>
      <p:ext uri="{BB962C8B-B14F-4D97-AF65-F5344CB8AC3E}">
        <p14:creationId xmlns:p14="http://schemas.microsoft.com/office/powerpoint/2010/main" val="2190130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0C9252-4F51-41EF-A34A-627CF34ED2A4}"/>
              </a:ext>
            </a:extLst>
          </p:cNvPr>
          <p:cNvSpPr>
            <a:spLocks noGrp="1"/>
          </p:cNvSpPr>
          <p:nvPr>
            <p:ph type="sldNum" sz="quarter" idx="12"/>
          </p:nvPr>
        </p:nvSpPr>
        <p:spPr/>
        <p:txBody>
          <a:bodyPr/>
          <a:lstStyle/>
          <a:p>
            <a:fld id="{06D917E5-E274-9745-80FB-D30D4BD45923}" type="slidenum">
              <a:rPr lang="en-US" smtClean="0"/>
              <a:pPr/>
              <a:t>3</a:t>
            </a:fld>
            <a:endParaRPr lang="en-US" dirty="0"/>
          </a:p>
        </p:txBody>
      </p:sp>
      <p:sp>
        <p:nvSpPr>
          <p:cNvPr id="3" name="Footer Placeholder 2">
            <a:extLst>
              <a:ext uri="{FF2B5EF4-FFF2-40B4-BE49-F238E27FC236}">
                <a16:creationId xmlns:a16="http://schemas.microsoft.com/office/drawing/2014/main" id="{0BA57A53-4CE0-4A20-96BE-260A2CEF41A6}"/>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0622F9CF-22AF-44F9-8B87-C4B4B2588C49}"/>
              </a:ext>
            </a:extLst>
          </p:cNvPr>
          <p:cNvSpPr>
            <a:spLocks noGrp="1"/>
          </p:cNvSpPr>
          <p:nvPr>
            <p:ph type="dt" sz="half" idx="10"/>
          </p:nvPr>
        </p:nvSpPr>
        <p:spPr/>
        <p:txBody>
          <a:bodyPr/>
          <a:lstStyle/>
          <a:p>
            <a:fld id="{5F945C7C-A097-1B4C-AE63-049FA884B6F4}" type="datetime4">
              <a:rPr lang="en-US" smtClean="0"/>
              <a:t>June 13, 2023</a:t>
            </a:fld>
            <a:endParaRPr lang="en-US" dirty="0"/>
          </a:p>
        </p:txBody>
      </p:sp>
      <p:sp>
        <p:nvSpPr>
          <p:cNvPr id="5" name="Content Placeholder 4">
            <a:extLst>
              <a:ext uri="{FF2B5EF4-FFF2-40B4-BE49-F238E27FC236}">
                <a16:creationId xmlns:a16="http://schemas.microsoft.com/office/drawing/2014/main" id="{2EB57F66-FDFF-4389-BBB2-BA1000109677}"/>
              </a:ext>
            </a:extLst>
          </p:cNvPr>
          <p:cNvSpPr>
            <a:spLocks noGrp="1"/>
          </p:cNvSpPr>
          <p:nvPr>
            <p:ph idx="1"/>
          </p:nvPr>
        </p:nvSpPr>
        <p:spPr/>
        <p:txBody>
          <a:bodyPr>
            <a:normAutofit/>
          </a:bodyPr>
          <a:lstStyle/>
          <a:p>
            <a:pPr eaLnBrk="1" hangingPunct="1">
              <a:buFont typeface="Arial" panose="020B0604020202020204" pitchFamily="34" charset="0"/>
              <a:buNone/>
            </a:pPr>
            <a:r>
              <a:rPr lang="en-US" altLang="en-US" sz="2000" dirty="0">
                <a:cs typeface="Times New Roman" panose="02020603050405020304" pitchFamily="18" charset="0"/>
              </a:rPr>
              <a:t>“One of the things learned from the response to Hurricane Katrina was that people with disabilities were disproportionately affected by the storm and its aftermath.”</a:t>
            </a:r>
          </a:p>
          <a:p>
            <a:pPr eaLnBrk="1" hangingPunct="1">
              <a:buFont typeface="Arial" panose="020B0604020202020204" pitchFamily="34" charset="0"/>
              <a:buNone/>
            </a:pPr>
            <a:r>
              <a:rPr lang="en-US" altLang="en-US" sz="2000" dirty="0"/>
              <a:t>						</a:t>
            </a:r>
            <a:r>
              <a:rPr lang="en-US" altLang="en-US" sz="1600" dirty="0">
                <a:cs typeface="Times New Roman" panose="02020603050405020304" pitchFamily="18" charset="0"/>
              </a:rPr>
              <a:t>- Centers for Disease Control and Prevention (CDC)</a:t>
            </a:r>
          </a:p>
          <a:p>
            <a:pPr eaLnBrk="1" hangingPunct="1">
              <a:buFont typeface="Arial" panose="020B0604020202020204" pitchFamily="34" charset="0"/>
              <a:buNone/>
            </a:pPr>
            <a:endParaRPr lang="en-US" sz="1600" dirty="0">
              <a:cs typeface="Times New Roman" panose="02020603050405020304" pitchFamily="18" charset="0"/>
            </a:endParaRPr>
          </a:p>
          <a:p>
            <a:pPr eaLnBrk="1" hangingPunct="1">
              <a:buFont typeface="Arial" panose="020B0604020202020204" pitchFamily="34" charset="0"/>
              <a:buNone/>
            </a:pPr>
            <a:r>
              <a:rPr lang="en-US" altLang="en-US" sz="2000" dirty="0">
                <a:cs typeface="Times New Roman" panose="02020603050405020304" pitchFamily="18" charset="0"/>
              </a:rPr>
              <a:t>In 2005 the National Council on Disability reported that:</a:t>
            </a:r>
          </a:p>
          <a:p>
            <a:r>
              <a:rPr lang="en-US" altLang="en-US" sz="2000" dirty="0">
                <a:cs typeface="Times New Roman" panose="02020603050405020304" pitchFamily="18" charset="0"/>
              </a:rPr>
              <a:t>“Only 47% of people with disabilities had developed plans to evacuate their homes in the event of a disaster and only 54% knew whom to contact about emergency plans in their community”</a:t>
            </a:r>
          </a:p>
          <a:p>
            <a:pPr eaLnBrk="1" hangingPunct="1">
              <a:buFont typeface="Arial" panose="020B0604020202020204" pitchFamily="34" charset="0"/>
              <a:buNone/>
            </a:pPr>
            <a:endParaRPr lang="en-US" sz="2000" dirty="0"/>
          </a:p>
        </p:txBody>
      </p:sp>
      <p:sp>
        <p:nvSpPr>
          <p:cNvPr id="6" name="Title 5">
            <a:extLst>
              <a:ext uri="{FF2B5EF4-FFF2-40B4-BE49-F238E27FC236}">
                <a16:creationId xmlns:a16="http://schemas.microsoft.com/office/drawing/2014/main" id="{F04E4190-CB37-443F-9E4E-AD322603AEC2}"/>
              </a:ext>
            </a:extLst>
          </p:cNvPr>
          <p:cNvSpPr>
            <a:spLocks noGrp="1"/>
          </p:cNvSpPr>
          <p:nvPr>
            <p:ph type="title"/>
          </p:nvPr>
        </p:nvSpPr>
        <p:spPr/>
        <p:txBody>
          <a:bodyPr/>
          <a:lstStyle/>
          <a:p>
            <a:r>
              <a:rPr lang="en-US" dirty="0"/>
              <a:t>FACTS</a:t>
            </a:r>
          </a:p>
        </p:txBody>
      </p:sp>
    </p:spTree>
    <p:extLst>
      <p:ext uri="{BB962C8B-B14F-4D97-AF65-F5344CB8AC3E}">
        <p14:creationId xmlns:p14="http://schemas.microsoft.com/office/powerpoint/2010/main" val="1481369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FDDAAE-9390-4DD1-B341-77427ED05DF2}"/>
              </a:ext>
            </a:extLst>
          </p:cNvPr>
          <p:cNvSpPr>
            <a:spLocks noGrp="1"/>
          </p:cNvSpPr>
          <p:nvPr>
            <p:ph type="sldNum" sz="quarter" idx="12"/>
          </p:nvPr>
        </p:nvSpPr>
        <p:spPr/>
        <p:txBody>
          <a:bodyPr/>
          <a:lstStyle/>
          <a:p>
            <a:fld id="{06D917E5-E274-9745-80FB-D30D4BD45923}" type="slidenum">
              <a:rPr lang="en-US" smtClean="0"/>
              <a:pPr/>
              <a:t>30</a:t>
            </a:fld>
            <a:endParaRPr lang="en-US" dirty="0"/>
          </a:p>
        </p:txBody>
      </p:sp>
      <p:sp>
        <p:nvSpPr>
          <p:cNvPr id="3" name="Footer Placeholder 2">
            <a:extLst>
              <a:ext uri="{FF2B5EF4-FFF2-40B4-BE49-F238E27FC236}">
                <a16:creationId xmlns:a16="http://schemas.microsoft.com/office/drawing/2014/main" id="{DD0B5A51-0D7E-470F-95B6-007F91EA8FCB}"/>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850CF32B-B1BE-4C32-8818-4F109C050C20}"/>
              </a:ext>
            </a:extLst>
          </p:cNvPr>
          <p:cNvSpPr>
            <a:spLocks noGrp="1"/>
          </p:cNvSpPr>
          <p:nvPr>
            <p:ph type="dt" sz="half" idx="10"/>
          </p:nvPr>
        </p:nvSpPr>
        <p:spPr/>
        <p:txBody>
          <a:bodyPr/>
          <a:lstStyle/>
          <a:p>
            <a:fld id="{5F945C7C-A097-1B4C-AE63-049FA884B6F4}" type="datetime4">
              <a:rPr lang="en-US" smtClean="0"/>
              <a:t>June 13, 2023</a:t>
            </a:fld>
            <a:endParaRPr lang="en-US" dirty="0"/>
          </a:p>
        </p:txBody>
      </p:sp>
      <p:sp>
        <p:nvSpPr>
          <p:cNvPr id="5" name="Content Placeholder 4">
            <a:extLst>
              <a:ext uri="{FF2B5EF4-FFF2-40B4-BE49-F238E27FC236}">
                <a16:creationId xmlns:a16="http://schemas.microsoft.com/office/drawing/2014/main" id="{32C7283D-D26C-4D0E-B6D9-84F3C27F9A70}"/>
              </a:ext>
            </a:extLst>
          </p:cNvPr>
          <p:cNvSpPr>
            <a:spLocks noGrp="1"/>
          </p:cNvSpPr>
          <p:nvPr>
            <p:ph idx="1"/>
          </p:nvPr>
        </p:nvSpPr>
        <p:spPr/>
        <p:txBody>
          <a:bodyPr/>
          <a:lstStyle/>
          <a:p>
            <a:pPr marL="434975" indent="-317500">
              <a:buFont typeface="Arial" panose="020B0604020202020204" pitchFamily="34" charset="0"/>
              <a:buChar char="•"/>
              <a:tabLst>
                <a:tab pos="434975" algn="l"/>
                <a:tab pos="892175" algn="l"/>
                <a:tab pos="1349375" algn="l"/>
                <a:tab pos="1806575" algn="l"/>
                <a:tab pos="2263775" algn="l"/>
                <a:tab pos="2720975" algn="l"/>
                <a:tab pos="3178175" algn="l"/>
                <a:tab pos="3635375" algn="l"/>
                <a:tab pos="4092575" algn="l"/>
                <a:tab pos="4549775" algn="l"/>
                <a:tab pos="5006975" algn="l"/>
                <a:tab pos="5464175" algn="l"/>
                <a:tab pos="5921375" algn="l"/>
                <a:tab pos="6378575" algn="l"/>
                <a:tab pos="6835775" algn="l"/>
                <a:tab pos="7292975" algn="l"/>
                <a:tab pos="7750175" algn="l"/>
                <a:tab pos="8207375" algn="l"/>
                <a:tab pos="8664575" algn="l"/>
                <a:tab pos="9121775" algn="l"/>
                <a:tab pos="9578975" algn="l"/>
              </a:tabLst>
            </a:pPr>
            <a:r>
              <a:rPr lang="en-US" altLang="en-US" sz="2400" dirty="0">
                <a:cs typeface="Times New Roman" panose="02020603050405020304" pitchFamily="18" charset="0"/>
              </a:rPr>
              <a:t>Be sure to lower the bedrails first and lower the bed as much as possible</a:t>
            </a:r>
          </a:p>
          <a:p>
            <a:pPr marL="434975" indent="-317500">
              <a:buFont typeface="Arial" panose="020B0604020202020204" pitchFamily="34" charset="0"/>
              <a:buChar char="•"/>
              <a:tabLst>
                <a:tab pos="434975" algn="l"/>
                <a:tab pos="892175" algn="l"/>
                <a:tab pos="1349375" algn="l"/>
                <a:tab pos="1806575" algn="l"/>
                <a:tab pos="2263775" algn="l"/>
                <a:tab pos="2720975" algn="l"/>
                <a:tab pos="3178175" algn="l"/>
                <a:tab pos="3635375" algn="l"/>
                <a:tab pos="4092575" algn="l"/>
                <a:tab pos="4549775" algn="l"/>
                <a:tab pos="5006975" algn="l"/>
                <a:tab pos="5464175" algn="l"/>
                <a:tab pos="5921375" algn="l"/>
                <a:tab pos="6378575" algn="l"/>
                <a:tab pos="6835775" algn="l"/>
                <a:tab pos="7292975" algn="l"/>
                <a:tab pos="7750175" algn="l"/>
                <a:tab pos="8207375" algn="l"/>
                <a:tab pos="8664575" algn="l"/>
                <a:tab pos="9121775" algn="l"/>
                <a:tab pos="9578975" algn="l"/>
              </a:tabLst>
            </a:pPr>
            <a:r>
              <a:rPr lang="en-US" altLang="en-US" sz="2400" dirty="0">
                <a:cs typeface="Times New Roman" panose="02020603050405020304" pitchFamily="18" charset="0"/>
              </a:rPr>
              <a:t>Could possibly turn the mattress sideways and have it act as a slide to lower the person to the floor</a:t>
            </a:r>
          </a:p>
          <a:p>
            <a:pPr marL="434975" indent="-317500">
              <a:buFont typeface="Arial" panose="020B0604020202020204" pitchFamily="34" charset="0"/>
              <a:buChar char="•"/>
              <a:tabLst>
                <a:tab pos="434975" algn="l"/>
                <a:tab pos="892175" algn="l"/>
                <a:tab pos="1349375" algn="l"/>
                <a:tab pos="1806575" algn="l"/>
                <a:tab pos="2263775" algn="l"/>
                <a:tab pos="2720975" algn="l"/>
                <a:tab pos="3178175" algn="l"/>
                <a:tab pos="3635375" algn="l"/>
                <a:tab pos="4092575" algn="l"/>
                <a:tab pos="4549775" algn="l"/>
                <a:tab pos="5006975" algn="l"/>
                <a:tab pos="5464175" algn="l"/>
                <a:tab pos="5921375" algn="l"/>
                <a:tab pos="6378575" algn="l"/>
                <a:tab pos="6835775" algn="l"/>
                <a:tab pos="7292975" algn="l"/>
                <a:tab pos="7750175" algn="l"/>
                <a:tab pos="8207375" algn="l"/>
                <a:tab pos="8664575" algn="l"/>
                <a:tab pos="9121775" algn="l"/>
                <a:tab pos="9578975" algn="l"/>
              </a:tabLst>
            </a:pPr>
            <a:r>
              <a:rPr lang="en-US" altLang="en-US" sz="2400" dirty="0">
                <a:cs typeface="Times New Roman" panose="02020603050405020304" pitchFamily="18" charset="0"/>
              </a:rPr>
              <a:t>Swing the legs off the side of the bed first and then lower torso and head to the floor</a:t>
            </a:r>
          </a:p>
          <a:p>
            <a:pPr marL="434975" indent="-317500">
              <a:buFont typeface="Arial" panose="020B0604020202020204" pitchFamily="34" charset="0"/>
              <a:buChar char="•"/>
              <a:tabLst>
                <a:tab pos="434975" algn="l"/>
                <a:tab pos="892175" algn="l"/>
                <a:tab pos="1349375" algn="l"/>
                <a:tab pos="1806575" algn="l"/>
                <a:tab pos="2263775" algn="l"/>
                <a:tab pos="2720975" algn="l"/>
                <a:tab pos="3178175" algn="l"/>
                <a:tab pos="3635375" algn="l"/>
                <a:tab pos="4092575" algn="l"/>
                <a:tab pos="4549775" algn="l"/>
                <a:tab pos="5006975" algn="l"/>
                <a:tab pos="5464175" algn="l"/>
                <a:tab pos="5921375" algn="l"/>
                <a:tab pos="6378575" algn="l"/>
                <a:tab pos="6835775" algn="l"/>
                <a:tab pos="7292975" algn="l"/>
                <a:tab pos="7750175" algn="l"/>
                <a:tab pos="8207375" algn="l"/>
                <a:tab pos="8664575" algn="l"/>
                <a:tab pos="9121775" algn="l"/>
                <a:tab pos="9578975" algn="l"/>
              </a:tabLst>
            </a:pPr>
            <a:r>
              <a:rPr lang="en-US" altLang="en-US" sz="2400" dirty="0">
                <a:cs typeface="Times New Roman" panose="02020603050405020304" pitchFamily="18" charset="0"/>
              </a:rPr>
              <a:t>Grab sheet (or use two-man hold)and lower to the floor</a:t>
            </a:r>
          </a:p>
          <a:p>
            <a:endParaRPr lang="en-US" dirty="0"/>
          </a:p>
        </p:txBody>
      </p:sp>
      <p:sp>
        <p:nvSpPr>
          <p:cNvPr id="6" name="Title 5">
            <a:extLst>
              <a:ext uri="{FF2B5EF4-FFF2-40B4-BE49-F238E27FC236}">
                <a16:creationId xmlns:a16="http://schemas.microsoft.com/office/drawing/2014/main" id="{63423672-2B64-4EDC-91C0-D2C696D1FC14}"/>
              </a:ext>
            </a:extLst>
          </p:cNvPr>
          <p:cNvSpPr>
            <a:spLocks noGrp="1"/>
          </p:cNvSpPr>
          <p:nvPr>
            <p:ph type="title"/>
          </p:nvPr>
        </p:nvSpPr>
        <p:spPr/>
        <p:txBody>
          <a:bodyPr>
            <a:normAutofit/>
          </a:bodyPr>
          <a:lstStyle/>
          <a:p>
            <a:r>
              <a:rPr lang="en-US" altLang="en-US" sz="3200" dirty="0">
                <a:cs typeface="Times New Roman" panose="02020603050405020304" pitchFamily="18" charset="0"/>
              </a:rPr>
              <a:t>Getting someone out of bed with one caregiver</a:t>
            </a:r>
            <a:endParaRPr lang="en-US" sz="3200" dirty="0"/>
          </a:p>
        </p:txBody>
      </p:sp>
    </p:spTree>
    <p:extLst>
      <p:ext uri="{BB962C8B-B14F-4D97-AF65-F5344CB8AC3E}">
        <p14:creationId xmlns:p14="http://schemas.microsoft.com/office/powerpoint/2010/main" val="830431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64B47C-A6D8-4287-8659-F45647101FCC}"/>
              </a:ext>
            </a:extLst>
          </p:cNvPr>
          <p:cNvSpPr>
            <a:spLocks noGrp="1"/>
          </p:cNvSpPr>
          <p:nvPr>
            <p:ph type="sldNum" sz="quarter" idx="12"/>
          </p:nvPr>
        </p:nvSpPr>
        <p:spPr/>
        <p:txBody>
          <a:bodyPr/>
          <a:lstStyle/>
          <a:p>
            <a:fld id="{06D917E5-E274-9745-80FB-D30D4BD45923}" type="slidenum">
              <a:rPr lang="en-US" smtClean="0"/>
              <a:pPr/>
              <a:t>31</a:t>
            </a:fld>
            <a:endParaRPr lang="en-US" dirty="0"/>
          </a:p>
        </p:txBody>
      </p:sp>
      <p:sp>
        <p:nvSpPr>
          <p:cNvPr id="3" name="Footer Placeholder 2">
            <a:extLst>
              <a:ext uri="{FF2B5EF4-FFF2-40B4-BE49-F238E27FC236}">
                <a16:creationId xmlns:a16="http://schemas.microsoft.com/office/drawing/2014/main" id="{C32AF89C-5699-4537-936C-BBE3B156FF32}"/>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2CD5B8E0-CAFD-486B-ADEA-D6E4F6109207}"/>
              </a:ext>
            </a:extLst>
          </p:cNvPr>
          <p:cNvSpPr>
            <a:spLocks noGrp="1"/>
          </p:cNvSpPr>
          <p:nvPr>
            <p:ph type="dt" sz="half" idx="10"/>
          </p:nvPr>
        </p:nvSpPr>
        <p:spPr/>
        <p:txBody>
          <a:bodyPr/>
          <a:lstStyle/>
          <a:p>
            <a:fld id="{5F945C7C-A097-1B4C-AE63-049FA884B6F4}" type="datetime4">
              <a:rPr lang="en-US" smtClean="0"/>
              <a:t>June 13, 2023</a:t>
            </a:fld>
            <a:endParaRPr lang="en-US" dirty="0"/>
          </a:p>
        </p:txBody>
      </p:sp>
      <p:pic>
        <p:nvPicPr>
          <p:cNvPr id="7" name="Content Placeholder 6">
            <a:extLst>
              <a:ext uri="{FF2B5EF4-FFF2-40B4-BE49-F238E27FC236}">
                <a16:creationId xmlns:a16="http://schemas.microsoft.com/office/drawing/2014/main" id="{8755A3DD-BC5D-4434-9582-BD71EE1BDBE0}"/>
              </a:ext>
            </a:extLst>
          </p:cNvPr>
          <p:cNvPicPr>
            <a:picLocks noGrp="1" noChangeAspect="1"/>
          </p:cNvPicPr>
          <p:nvPr>
            <p:ph idx="1"/>
          </p:nvPr>
        </p:nvPicPr>
        <p:blipFill>
          <a:blip r:embed="rId2"/>
          <a:stretch>
            <a:fillRect/>
          </a:stretch>
        </p:blipFill>
        <p:spPr>
          <a:xfrm>
            <a:off x="4389147" y="765126"/>
            <a:ext cx="3852175" cy="5411837"/>
          </a:xfrm>
          <a:prstGeom prst="rect">
            <a:avLst/>
          </a:prstGeom>
        </p:spPr>
      </p:pic>
      <p:sp>
        <p:nvSpPr>
          <p:cNvPr id="6" name="Title 5">
            <a:extLst>
              <a:ext uri="{FF2B5EF4-FFF2-40B4-BE49-F238E27FC236}">
                <a16:creationId xmlns:a16="http://schemas.microsoft.com/office/drawing/2014/main" id="{6D3726B5-5A7E-4CE6-849F-20A7D5C4F9EA}"/>
              </a:ext>
            </a:extLst>
          </p:cNvPr>
          <p:cNvSpPr>
            <a:spLocks noGrp="1"/>
          </p:cNvSpPr>
          <p:nvPr>
            <p:ph type="title"/>
          </p:nvPr>
        </p:nvSpPr>
        <p:spPr>
          <a:xfrm>
            <a:off x="628721" y="2786282"/>
            <a:ext cx="2970264" cy="684762"/>
          </a:xfrm>
        </p:spPr>
        <p:txBody>
          <a:bodyPr>
            <a:noAutofit/>
          </a:bodyPr>
          <a:lstStyle/>
          <a:p>
            <a:pPr algn="ctr"/>
            <a:r>
              <a:rPr lang="en-US" altLang="en-US" sz="3200" dirty="0">
                <a:cs typeface="Times New Roman" panose="02020603050405020304" pitchFamily="18" charset="0"/>
              </a:rPr>
              <a:t>Getting someone out of bed with one caregiver</a:t>
            </a:r>
            <a:endParaRPr lang="en-US" sz="3200" dirty="0"/>
          </a:p>
        </p:txBody>
      </p:sp>
    </p:spTree>
    <p:extLst>
      <p:ext uri="{BB962C8B-B14F-4D97-AF65-F5344CB8AC3E}">
        <p14:creationId xmlns:p14="http://schemas.microsoft.com/office/powerpoint/2010/main" val="522558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2FF01278-62B6-4924-8B5E-D0092DF9F1D9}"/>
              </a:ext>
            </a:extLst>
          </p:cNvPr>
          <p:cNvSpPr>
            <a:spLocks noGrp="1"/>
          </p:cNvSpPr>
          <p:nvPr>
            <p:ph type="title"/>
          </p:nvPr>
        </p:nvSpPr>
        <p:spPr/>
        <p:txBody>
          <a:bodyPr/>
          <a:lstStyle/>
          <a:p>
            <a:r>
              <a:rPr lang="en-US" altLang="en-US" dirty="0">
                <a:cs typeface="Times New Roman" panose="02020603050405020304" pitchFamily="18" charset="0"/>
              </a:rPr>
              <a:t>Getting someone out of a power chair with one caregiver</a:t>
            </a:r>
          </a:p>
        </p:txBody>
      </p:sp>
      <p:sp>
        <p:nvSpPr>
          <p:cNvPr id="3" name="Content Placeholder 2">
            <a:extLst>
              <a:ext uri="{FF2B5EF4-FFF2-40B4-BE49-F238E27FC236}">
                <a16:creationId xmlns:a16="http://schemas.microsoft.com/office/drawing/2014/main" id="{9893F7AB-C972-47B3-94CF-2662B9C2FE68}"/>
              </a:ext>
            </a:extLst>
          </p:cNvPr>
          <p:cNvSpPr>
            <a:spLocks noGrp="1"/>
          </p:cNvSpPr>
          <p:nvPr>
            <p:ph sz="half" idx="1"/>
          </p:nvPr>
        </p:nvSpPr>
        <p:spPr/>
        <p:txBody>
          <a:bodyPr/>
          <a:lstStyle/>
          <a:p>
            <a:pPr marL="434975" indent="-317500">
              <a:buFont typeface="Arial" panose="020B0604020202020204" pitchFamily="34" charset="0"/>
              <a:buChar char="•"/>
              <a:tabLst>
                <a:tab pos="434975" algn="l"/>
                <a:tab pos="892175" algn="l"/>
                <a:tab pos="1349375" algn="l"/>
                <a:tab pos="1806575" algn="l"/>
                <a:tab pos="2263775" algn="l"/>
                <a:tab pos="2720975" algn="l"/>
                <a:tab pos="3178175" algn="l"/>
                <a:tab pos="3635375" algn="l"/>
                <a:tab pos="4092575" algn="l"/>
                <a:tab pos="4549775" algn="l"/>
                <a:tab pos="5006975" algn="l"/>
                <a:tab pos="5464175" algn="l"/>
                <a:tab pos="5921375" algn="l"/>
                <a:tab pos="6378575" algn="l"/>
                <a:tab pos="6835775" algn="l"/>
                <a:tab pos="7292975" algn="l"/>
                <a:tab pos="7750175" algn="l"/>
                <a:tab pos="8207375" algn="l"/>
                <a:tab pos="8664575" algn="l"/>
                <a:tab pos="9121775" algn="l"/>
                <a:tab pos="9578975" algn="l"/>
              </a:tabLst>
              <a:defRPr/>
            </a:pPr>
            <a:r>
              <a:rPr lang="en-US" sz="2400" dirty="0">
                <a:solidFill>
                  <a:srgbClr val="000000"/>
                </a:solidFill>
                <a:cs typeface="Times New Roman" pitchFamily="18" charset="0"/>
              </a:rPr>
              <a:t>Remove chest strap and seat belt</a:t>
            </a:r>
          </a:p>
          <a:p>
            <a:pPr marL="434975" indent="-317500">
              <a:buFont typeface="Arial" panose="020B0604020202020204" pitchFamily="34" charset="0"/>
              <a:buChar char="•"/>
              <a:tabLst>
                <a:tab pos="434975" algn="l"/>
                <a:tab pos="892175" algn="l"/>
                <a:tab pos="1349375" algn="l"/>
                <a:tab pos="1806575" algn="l"/>
                <a:tab pos="2263775" algn="l"/>
                <a:tab pos="2720975" algn="l"/>
                <a:tab pos="3178175" algn="l"/>
                <a:tab pos="3635375" algn="l"/>
                <a:tab pos="4092575" algn="l"/>
                <a:tab pos="4549775" algn="l"/>
                <a:tab pos="5006975" algn="l"/>
                <a:tab pos="5464175" algn="l"/>
                <a:tab pos="5921375" algn="l"/>
                <a:tab pos="6378575" algn="l"/>
                <a:tab pos="6835775" algn="l"/>
                <a:tab pos="7292975" algn="l"/>
                <a:tab pos="7750175" algn="l"/>
                <a:tab pos="8207375" algn="l"/>
                <a:tab pos="8664575" algn="l"/>
                <a:tab pos="9121775" algn="l"/>
                <a:tab pos="9578975" algn="l"/>
              </a:tabLst>
              <a:defRPr/>
            </a:pPr>
            <a:r>
              <a:rPr lang="en-US" sz="2400" dirty="0">
                <a:solidFill>
                  <a:srgbClr val="000000"/>
                </a:solidFill>
                <a:cs typeface="Times New Roman" pitchFamily="18" charset="0"/>
              </a:rPr>
              <a:t>Flip up foot plate</a:t>
            </a:r>
          </a:p>
          <a:p>
            <a:pPr marL="434975" indent="-317500">
              <a:buFont typeface="Arial" panose="020B0604020202020204" pitchFamily="34" charset="0"/>
              <a:buChar char="•"/>
              <a:tabLst>
                <a:tab pos="434975" algn="l"/>
                <a:tab pos="892175" algn="l"/>
                <a:tab pos="1349375" algn="l"/>
                <a:tab pos="1806575" algn="l"/>
                <a:tab pos="2263775" algn="l"/>
                <a:tab pos="2720975" algn="l"/>
                <a:tab pos="3178175" algn="l"/>
                <a:tab pos="3635375" algn="l"/>
                <a:tab pos="4092575" algn="l"/>
                <a:tab pos="4549775" algn="l"/>
                <a:tab pos="5006975" algn="l"/>
                <a:tab pos="5464175" algn="l"/>
                <a:tab pos="5921375" algn="l"/>
                <a:tab pos="6378575" algn="l"/>
                <a:tab pos="6835775" algn="l"/>
                <a:tab pos="7292975" algn="l"/>
                <a:tab pos="7750175" algn="l"/>
                <a:tab pos="8207375" algn="l"/>
                <a:tab pos="8664575" algn="l"/>
                <a:tab pos="9121775" algn="l"/>
                <a:tab pos="9578975" algn="l"/>
              </a:tabLst>
              <a:defRPr/>
            </a:pPr>
            <a:r>
              <a:rPr lang="en-US" sz="2400" dirty="0">
                <a:solidFill>
                  <a:srgbClr val="000000"/>
                </a:solidFill>
                <a:cs typeface="Times New Roman" pitchFamily="18" charset="0"/>
              </a:rPr>
              <a:t>Raise one of the armrests</a:t>
            </a:r>
          </a:p>
          <a:p>
            <a:pPr marL="434975" indent="-317500">
              <a:buFont typeface="Arial" panose="020B0604020202020204" pitchFamily="34" charset="0"/>
              <a:buChar char="•"/>
              <a:tabLst>
                <a:tab pos="434975" algn="l"/>
                <a:tab pos="892175" algn="l"/>
                <a:tab pos="1349375" algn="l"/>
                <a:tab pos="1806575" algn="l"/>
                <a:tab pos="2263775" algn="l"/>
                <a:tab pos="2720975" algn="l"/>
                <a:tab pos="3178175" algn="l"/>
                <a:tab pos="3635375" algn="l"/>
                <a:tab pos="4092575" algn="l"/>
                <a:tab pos="4549775" algn="l"/>
                <a:tab pos="5006975" algn="l"/>
                <a:tab pos="5464175" algn="l"/>
                <a:tab pos="5921375" algn="l"/>
                <a:tab pos="6378575" algn="l"/>
                <a:tab pos="6835775" algn="l"/>
                <a:tab pos="7292975" algn="l"/>
                <a:tab pos="7750175" algn="l"/>
                <a:tab pos="8207375" algn="l"/>
                <a:tab pos="8664575" algn="l"/>
                <a:tab pos="9121775" algn="l"/>
                <a:tab pos="9578975" algn="l"/>
              </a:tabLst>
              <a:defRPr/>
            </a:pPr>
            <a:r>
              <a:rPr lang="en-US" sz="2400" dirty="0">
                <a:solidFill>
                  <a:srgbClr val="000000"/>
                </a:solidFill>
                <a:cs typeface="Times New Roman" pitchFamily="18" charset="0"/>
              </a:rPr>
              <a:t>Lower person to the floor with the two-person hold</a:t>
            </a:r>
          </a:p>
          <a:p>
            <a:pPr>
              <a:buFont typeface="Arial" charset="0"/>
              <a:buChar char="•"/>
              <a:defRPr/>
            </a:pPr>
            <a:endParaRPr lang="en-US" dirty="0"/>
          </a:p>
        </p:txBody>
      </p:sp>
      <p:pic>
        <p:nvPicPr>
          <p:cNvPr id="70660" name="Content Placeholder 4" descr="lower from chair.jpg">
            <a:extLst>
              <a:ext uri="{FF2B5EF4-FFF2-40B4-BE49-F238E27FC236}">
                <a16:creationId xmlns:a16="http://schemas.microsoft.com/office/drawing/2014/main" id="{D28C458C-1B41-444D-BD8A-DAB5064A962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91250" y="1600201"/>
            <a:ext cx="4000500" cy="4525963"/>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7F86D66-DF70-4C6E-AC7A-1BE66CC193C1}"/>
              </a:ext>
            </a:extLst>
          </p:cNvPr>
          <p:cNvSpPr>
            <a:spLocks noGrp="1"/>
          </p:cNvSpPr>
          <p:nvPr>
            <p:ph type="subTitle" idx="1"/>
          </p:nvPr>
        </p:nvSpPr>
        <p:spPr/>
        <p:txBody>
          <a:bodyPr/>
          <a:lstStyle/>
          <a:p>
            <a:r>
              <a:rPr lang="en-US" dirty="0"/>
              <a:t>Natural disasters often occur quickly and without much warning. The key is to be prepared for them ahead of time!</a:t>
            </a:r>
          </a:p>
          <a:p>
            <a:endParaRPr lang="en-US" dirty="0"/>
          </a:p>
        </p:txBody>
      </p:sp>
      <p:sp>
        <p:nvSpPr>
          <p:cNvPr id="72706" name="Title 1">
            <a:extLst>
              <a:ext uri="{FF2B5EF4-FFF2-40B4-BE49-F238E27FC236}">
                <a16:creationId xmlns:a16="http://schemas.microsoft.com/office/drawing/2014/main" id="{2D7FFCE9-77B4-41B0-B0C3-9403BE81108C}"/>
              </a:ext>
            </a:extLst>
          </p:cNvPr>
          <p:cNvSpPr>
            <a:spLocks noGrp="1"/>
          </p:cNvSpPr>
          <p:nvPr>
            <p:ph type="title"/>
          </p:nvPr>
        </p:nvSpPr>
        <p:spPr/>
        <p:txBody>
          <a:bodyPr/>
          <a:lstStyle/>
          <a:p>
            <a:r>
              <a:rPr lang="en-US" altLang="en-US" dirty="0">
                <a:cs typeface="Times New Roman" panose="02020603050405020304" pitchFamily="18" charset="0"/>
              </a:rPr>
              <a:t>Natural Disaster Preparedness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8F3F3EA3-A49A-490F-A6AB-E35CE7C64B47}"/>
              </a:ext>
            </a:extLst>
          </p:cNvPr>
          <p:cNvSpPr>
            <a:spLocks noGrp="1"/>
          </p:cNvSpPr>
          <p:nvPr>
            <p:ph type="title"/>
          </p:nvPr>
        </p:nvSpPr>
        <p:spPr/>
        <p:txBody>
          <a:bodyPr>
            <a:normAutofit/>
          </a:bodyPr>
          <a:lstStyle/>
          <a:p>
            <a:r>
              <a:rPr lang="en-US" altLang="en-US" sz="3200" dirty="0">
                <a:cs typeface="Times New Roman" panose="02020603050405020304" pitchFamily="18" charset="0"/>
              </a:rPr>
              <a:t>Natural Disasters: Which are common in your area?</a:t>
            </a:r>
          </a:p>
        </p:txBody>
      </p:sp>
      <p:sp>
        <p:nvSpPr>
          <p:cNvPr id="74755" name="Content Placeholder 2">
            <a:extLst>
              <a:ext uri="{FF2B5EF4-FFF2-40B4-BE49-F238E27FC236}">
                <a16:creationId xmlns:a16="http://schemas.microsoft.com/office/drawing/2014/main" id="{6EE8CAB3-EA54-4342-838C-33FE1E1738EA}"/>
              </a:ext>
            </a:extLst>
          </p:cNvPr>
          <p:cNvSpPr>
            <a:spLocks noGrp="1"/>
          </p:cNvSpPr>
          <p:nvPr>
            <p:ph sz="half" idx="1"/>
          </p:nvPr>
        </p:nvSpPr>
        <p:spPr>
          <a:xfrm>
            <a:off x="2133602" y="1840492"/>
            <a:ext cx="4038600" cy="2831123"/>
          </a:xfrm>
        </p:spPr>
        <p:txBody>
          <a:bodyPr/>
          <a:lstStyle/>
          <a:p>
            <a:pPr marL="342900" indent="-342900">
              <a:buFont typeface="Arial" panose="020B0604020202020204" pitchFamily="34" charset="0"/>
              <a:buChar char="•"/>
            </a:pPr>
            <a:r>
              <a:rPr lang="en-US" altLang="en-US" sz="2400" dirty="0">
                <a:cs typeface="Times New Roman" panose="02020603050405020304" pitchFamily="18" charset="0"/>
              </a:rPr>
              <a:t>Air Quality</a:t>
            </a:r>
          </a:p>
          <a:p>
            <a:pPr marL="342900" indent="-342900">
              <a:buFont typeface="Arial" panose="020B0604020202020204" pitchFamily="34" charset="0"/>
              <a:buChar char="•"/>
            </a:pPr>
            <a:r>
              <a:rPr lang="en-US" altLang="en-US" sz="2400" dirty="0">
                <a:cs typeface="Times New Roman" panose="02020603050405020304" pitchFamily="18" charset="0"/>
              </a:rPr>
              <a:t>Droughts</a:t>
            </a:r>
          </a:p>
          <a:p>
            <a:pPr marL="342900" indent="-342900">
              <a:buFont typeface="Arial" panose="020B0604020202020204" pitchFamily="34" charset="0"/>
              <a:buChar char="•"/>
            </a:pPr>
            <a:r>
              <a:rPr lang="en-US" altLang="en-US" sz="2400" dirty="0">
                <a:cs typeface="Times New Roman" panose="02020603050405020304" pitchFamily="18" charset="0"/>
              </a:rPr>
              <a:t>Earthquakes</a:t>
            </a:r>
          </a:p>
          <a:p>
            <a:pPr marL="342900" indent="-342900">
              <a:buFont typeface="Arial" panose="020B0604020202020204" pitchFamily="34" charset="0"/>
              <a:buChar char="•"/>
            </a:pPr>
            <a:r>
              <a:rPr lang="en-US" altLang="en-US" sz="2400" dirty="0">
                <a:cs typeface="Times New Roman" panose="02020603050405020304" pitchFamily="18" charset="0"/>
              </a:rPr>
              <a:t>Floods</a:t>
            </a:r>
          </a:p>
          <a:p>
            <a:pPr marL="342900" indent="-342900">
              <a:buFont typeface="Arial" panose="020B0604020202020204" pitchFamily="34" charset="0"/>
              <a:buChar char="•"/>
            </a:pPr>
            <a:r>
              <a:rPr lang="en-US" altLang="en-US" sz="2400" dirty="0">
                <a:cs typeface="Times New Roman" panose="02020603050405020304" pitchFamily="18" charset="0"/>
              </a:rPr>
              <a:t>Flus and outbreaks</a:t>
            </a:r>
          </a:p>
          <a:p>
            <a:pPr marL="342900" indent="-342900">
              <a:buFont typeface="Arial" panose="020B0604020202020204" pitchFamily="34" charset="0"/>
              <a:buChar char="•"/>
            </a:pPr>
            <a:r>
              <a:rPr lang="en-US" altLang="en-US" sz="2400" dirty="0">
                <a:cs typeface="Times New Roman" panose="02020603050405020304" pitchFamily="18" charset="0"/>
              </a:rPr>
              <a:t>Hurricanes</a:t>
            </a:r>
          </a:p>
        </p:txBody>
      </p:sp>
      <p:sp>
        <p:nvSpPr>
          <p:cNvPr id="74756" name="Content Placeholder 3">
            <a:extLst>
              <a:ext uri="{FF2B5EF4-FFF2-40B4-BE49-F238E27FC236}">
                <a16:creationId xmlns:a16="http://schemas.microsoft.com/office/drawing/2014/main" id="{170C1E68-9E05-43D4-9446-A4A8837FD5FD}"/>
              </a:ext>
            </a:extLst>
          </p:cNvPr>
          <p:cNvSpPr>
            <a:spLocks noGrp="1"/>
          </p:cNvSpPr>
          <p:nvPr>
            <p:ph sz="half" idx="2"/>
          </p:nvPr>
        </p:nvSpPr>
        <p:spPr>
          <a:xfrm>
            <a:off x="6172202" y="1771809"/>
            <a:ext cx="4038600" cy="2831123"/>
          </a:xfrm>
        </p:spPr>
        <p:txBody>
          <a:bodyPr/>
          <a:lstStyle/>
          <a:p>
            <a:pPr marL="342900" indent="-342900">
              <a:buFont typeface="Arial" panose="020B0604020202020204" pitchFamily="34" charset="0"/>
              <a:buChar char="•"/>
            </a:pPr>
            <a:r>
              <a:rPr lang="en-US" altLang="en-US" sz="2400" dirty="0">
                <a:cs typeface="Times New Roman" panose="02020603050405020304" pitchFamily="18" charset="0"/>
              </a:rPr>
              <a:t>Lightning</a:t>
            </a:r>
          </a:p>
          <a:p>
            <a:pPr marL="342900" indent="-342900">
              <a:buFont typeface="Arial" panose="020B0604020202020204" pitchFamily="34" charset="0"/>
              <a:buChar char="•"/>
            </a:pPr>
            <a:r>
              <a:rPr lang="en-US" altLang="en-US" sz="2400" dirty="0">
                <a:cs typeface="Times New Roman" panose="02020603050405020304" pitchFamily="18" charset="0"/>
              </a:rPr>
              <a:t>Rain and snow</a:t>
            </a:r>
          </a:p>
          <a:p>
            <a:pPr marL="342900" indent="-342900">
              <a:buFont typeface="Arial" panose="020B0604020202020204" pitchFamily="34" charset="0"/>
              <a:buChar char="•"/>
            </a:pPr>
            <a:r>
              <a:rPr lang="en-US" altLang="en-US" sz="2400" dirty="0">
                <a:cs typeface="Times New Roman" panose="02020603050405020304" pitchFamily="18" charset="0"/>
              </a:rPr>
              <a:t>Security</a:t>
            </a:r>
          </a:p>
          <a:p>
            <a:pPr marL="342900" indent="-342900">
              <a:buFont typeface="Arial" panose="020B0604020202020204" pitchFamily="34" charset="0"/>
              <a:buChar char="•"/>
            </a:pPr>
            <a:r>
              <a:rPr lang="en-US" altLang="en-US" sz="2400" dirty="0">
                <a:cs typeface="Times New Roman" panose="02020603050405020304" pitchFamily="18" charset="0"/>
              </a:rPr>
              <a:t>Tornadoes</a:t>
            </a:r>
          </a:p>
          <a:p>
            <a:pPr marL="342900" indent="-342900">
              <a:buFont typeface="Arial" panose="020B0604020202020204" pitchFamily="34" charset="0"/>
              <a:buChar char="•"/>
            </a:pPr>
            <a:r>
              <a:rPr lang="en-US" altLang="en-US" sz="2400" dirty="0">
                <a:cs typeface="Times New Roman" panose="02020603050405020304" pitchFamily="18" charset="0"/>
              </a:rPr>
              <a:t>Tsunamis</a:t>
            </a:r>
          </a:p>
          <a:p>
            <a:pPr marL="342900" indent="-342900">
              <a:buFont typeface="Arial" panose="020B0604020202020204" pitchFamily="34" charset="0"/>
              <a:buChar char="•"/>
            </a:pPr>
            <a:r>
              <a:rPr lang="en-US" altLang="en-US" sz="2400" dirty="0">
                <a:cs typeface="Times New Roman" panose="02020603050405020304" pitchFamily="18" charset="0"/>
              </a:rPr>
              <a:t>Wildfires</a:t>
            </a:r>
          </a:p>
        </p:txBody>
      </p:sp>
      <p:sp>
        <p:nvSpPr>
          <p:cNvPr id="74757" name="TextBox 4">
            <a:extLst>
              <a:ext uri="{FF2B5EF4-FFF2-40B4-BE49-F238E27FC236}">
                <a16:creationId xmlns:a16="http://schemas.microsoft.com/office/drawing/2014/main" id="{5AB233EC-0C32-44BC-B2B5-1B2F1BCD13A0}"/>
              </a:ext>
            </a:extLst>
          </p:cNvPr>
          <p:cNvSpPr txBox="1">
            <a:spLocks noChangeArrowheads="1"/>
          </p:cNvSpPr>
          <p:nvPr/>
        </p:nvSpPr>
        <p:spPr bwMode="auto">
          <a:xfrm>
            <a:off x="550164" y="4842301"/>
            <a:ext cx="110916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latin typeface="+mn-lt"/>
                <a:cs typeface="Times New Roman" panose="02020603050405020304" pitchFamily="18" charset="0"/>
              </a:rPr>
              <a:t>You can get information from your state and local Emergency Management Agency (EMA) or Homeland Security Office by visiting their Websites.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C8A1A1AC-E850-44F5-8B86-DF65A1E0CB14}"/>
              </a:ext>
            </a:extLst>
          </p:cNvPr>
          <p:cNvSpPr>
            <a:spLocks noGrp="1"/>
          </p:cNvSpPr>
          <p:nvPr>
            <p:ph type="title"/>
          </p:nvPr>
        </p:nvSpPr>
        <p:spPr/>
        <p:txBody>
          <a:bodyPr>
            <a:normAutofit/>
          </a:bodyPr>
          <a:lstStyle/>
          <a:p>
            <a:r>
              <a:rPr lang="en-US" altLang="en-US" sz="3200" dirty="0">
                <a:cs typeface="Times New Roman" panose="02020603050405020304" pitchFamily="18" charset="0"/>
              </a:rPr>
              <a:t>Keep yourself informed</a:t>
            </a:r>
          </a:p>
        </p:txBody>
      </p:sp>
      <p:sp>
        <p:nvSpPr>
          <p:cNvPr id="76803" name="Content Placeholder 2">
            <a:extLst>
              <a:ext uri="{FF2B5EF4-FFF2-40B4-BE49-F238E27FC236}">
                <a16:creationId xmlns:a16="http://schemas.microsoft.com/office/drawing/2014/main" id="{997D9AF4-4F51-45D8-A711-BA923EBF54F0}"/>
              </a:ext>
            </a:extLst>
          </p:cNvPr>
          <p:cNvSpPr>
            <a:spLocks noGrp="1"/>
          </p:cNvSpPr>
          <p:nvPr>
            <p:ph idx="1"/>
          </p:nvPr>
        </p:nvSpPr>
        <p:spPr/>
        <p:txBody>
          <a:bodyPr/>
          <a:lstStyle/>
          <a:p>
            <a:pPr marL="285750" indent="-285750">
              <a:buFont typeface="Arial" panose="020B0604020202020204" pitchFamily="34" charset="0"/>
              <a:buChar char="•"/>
            </a:pPr>
            <a:r>
              <a:rPr lang="en-US" altLang="en-US" sz="2400" dirty="0">
                <a:cs typeface="Times New Roman" panose="02020603050405020304" pitchFamily="18" charset="0"/>
              </a:rPr>
              <a:t>Wireless emergency alerts (WEA)</a:t>
            </a:r>
          </a:p>
          <a:p>
            <a:pPr marL="285750" indent="-285750">
              <a:buFont typeface="Arial" panose="020B0604020202020204" pitchFamily="34" charset="0"/>
              <a:buChar char="•"/>
            </a:pPr>
            <a:r>
              <a:rPr lang="en-US" altLang="en-US" sz="2400" dirty="0">
                <a:cs typeface="Times New Roman" panose="02020603050405020304" pitchFamily="18" charset="0"/>
              </a:rPr>
              <a:t>Emergency Alert System (EAS)</a:t>
            </a:r>
          </a:p>
          <a:p>
            <a:pPr marL="285750" indent="-285750">
              <a:buFont typeface="Arial" panose="020B0604020202020204" pitchFamily="34" charset="0"/>
              <a:buChar char="•"/>
            </a:pPr>
            <a:r>
              <a:rPr lang="en-US" altLang="en-US" sz="2400" dirty="0">
                <a:cs typeface="Times New Roman" panose="02020603050405020304" pitchFamily="18" charset="0"/>
              </a:rPr>
              <a:t>NOAA weather radio</a:t>
            </a:r>
          </a:p>
          <a:p>
            <a:pPr marL="285750" indent="-285750">
              <a:buFont typeface="Arial" panose="020B0604020202020204" pitchFamily="34" charset="0"/>
              <a:buChar char="•"/>
            </a:pPr>
            <a:r>
              <a:rPr lang="en-US" altLang="en-US" sz="2400" dirty="0">
                <a:cs typeface="Times New Roman" panose="02020603050405020304" pitchFamily="18" charset="0"/>
              </a:rPr>
              <a:t>Real-time hazard maps</a:t>
            </a:r>
          </a:p>
          <a:p>
            <a:pPr lvl="1"/>
            <a:r>
              <a:rPr lang="en-US" altLang="en-US" sz="2400" dirty="0">
                <a:cs typeface="Times New Roman" panose="02020603050405020304" pitchFamily="18" charset="0"/>
                <a:hlinkClick r:id="rId3"/>
              </a:rPr>
              <a:t>www.nesec.org</a:t>
            </a:r>
            <a:r>
              <a:rPr lang="en-US" altLang="en-US" sz="2400" dirty="0">
                <a:cs typeface="Times New Roman" panose="02020603050405020304" pitchFamily="18" charset="0"/>
              </a:rPr>
              <a:t> - Northeast States Emergency Consortium</a:t>
            </a:r>
          </a:p>
          <a:p>
            <a:pPr lvl="1"/>
            <a:r>
              <a:rPr lang="en-US" altLang="en-US" sz="2400" dirty="0">
                <a:cs typeface="Times New Roman" panose="02020603050405020304" pitchFamily="18" charset="0"/>
                <a:hlinkClick r:id="rId4"/>
              </a:rPr>
              <a:t>http://nhss.cr.usgs.gov</a:t>
            </a:r>
            <a:r>
              <a:rPr lang="en-US" altLang="en-US" sz="2400" dirty="0">
                <a:cs typeface="Times New Roman" panose="02020603050405020304" pitchFamily="18" charset="0"/>
              </a:rPr>
              <a:t> – Natural Hazards Support System</a:t>
            </a:r>
          </a:p>
          <a:p>
            <a:pPr lvl="1"/>
            <a:r>
              <a:rPr lang="en-US" altLang="en-US" sz="2400" dirty="0">
                <a:cs typeface="Times New Roman" panose="02020603050405020304" pitchFamily="18" charset="0"/>
                <a:hlinkClick r:id="rId5"/>
              </a:rPr>
              <a:t>http://naturalhazardmapping.com/hazard_maps/interactive</a:t>
            </a:r>
            <a:endParaRPr lang="en-US" altLang="en-US" sz="2400" dirty="0">
              <a:cs typeface="Times New Roman" panose="02020603050405020304" pitchFamily="18" charset="0"/>
            </a:endParaRPr>
          </a:p>
          <a:p>
            <a:pPr lvl="1">
              <a:buFont typeface="Arial" panose="020B0604020202020204" pitchFamily="34" charset="0"/>
              <a:buNone/>
            </a:pPr>
            <a:endParaRPr lang="en-US" altLang="en-US" dirty="0">
              <a:latin typeface="Times New Roman" panose="02020603050405020304" pitchFamily="18" charset="0"/>
              <a:cs typeface="Times New Roman" panose="02020603050405020304" pitchFamily="18" charset="0"/>
            </a:endParaRPr>
          </a:p>
          <a:p>
            <a:endParaRPr lang="en-US" alt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DA0357F-A838-408F-ACCF-6F056A8EB3CF}"/>
              </a:ext>
            </a:extLst>
          </p:cNvPr>
          <p:cNvSpPr>
            <a:spLocks noGrp="1"/>
          </p:cNvSpPr>
          <p:nvPr>
            <p:ph idx="1"/>
          </p:nvPr>
        </p:nvSpPr>
        <p:spPr/>
        <p:txBody>
          <a:bodyPr/>
          <a:lstStyle/>
          <a:p>
            <a:pPr marL="457200" indent="-457200">
              <a:buFont typeface="Arial" panose="020B0604020202020204" pitchFamily="34" charset="0"/>
              <a:buChar char="•"/>
            </a:pPr>
            <a:r>
              <a:rPr lang="en-US" altLang="en-US" sz="2400" dirty="0">
                <a:cs typeface="Times New Roman" panose="02020603050405020304" pitchFamily="18" charset="0"/>
              </a:rPr>
              <a:t>When you get home from Shepherd, register with the Emergency Management Agency (EMA) in your county.</a:t>
            </a:r>
          </a:p>
          <a:p>
            <a:pPr marL="457200" indent="-457200">
              <a:buFont typeface="Arial" panose="020B0604020202020204" pitchFamily="34" charset="0"/>
              <a:buChar char="•"/>
            </a:pPr>
            <a:endParaRPr lang="en-US" altLang="en-US" sz="2400" dirty="0">
              <a:cs typeface="Times New Roman" panose="02020603050405020304" pitchFamily="18" charset="0"/>
            </a:endParaRPr>
          </a:p>
          <a:p>
            <a:pPr marL="457200" indent="-457200">
              <a:buFont typeface="Arial" panose="020B0604020202020204" pitchFamily="34" charset="0"/>
              <a:buChar char="•"/>
            </a:pPr>
            <a:r>
              <a:rPr lang="en-US" altLang="en-US" sz="2400" dirty="0">
                <a:cs typeface="Times New Roman" panose="02020603050405020304" pitchFamily="18" charset="0"/>
              </a:rPr>
              <a:t>When there is a community disaster, the American Red Cross contacts the EMA in that county to find out who needs help evacuating their homes</a:t>
            </a:r>
          </a:p>
          <a:p>
            <a:pPr marL="457200" indent="-457200">
              <a:buFont typeface="Arial" panose="020B0604020202020204" pitchFamily="34" charset="0"/>
              <a:buChar char="•"/>
            </a:pPr>
            <a:endParaRPr lang="en-US" altLang="en-US" sz="2400" dirty="0">
              <a:cs typeface="Times New Roman" panose="02020603050405020304" pitchFamily="18" charset="0"/>
            </a:endParaRPr>
          </a:p>
          <a:p>
            <a:pPr marL="457200" indent="-457200">
              <a:buFont typeface="Arial" panose="020B0604020202020204" pitchFamily="34" charset="0"/>
              <a:buChar char="•"/>
            </a:pPr>
            <a:r>
              <a:rPr lang="en-US" altLang="en-US" sz="2400" dirty="0">
                <a:cs typeface="Times New Roman" panose="02020603050405020304" pitchFamily="18" charset="0"/>
              </a:rPr>
              <a:t>The Red Cross then will provide transportation to local shelters for individuals registered with that county’s EMA</a:t>
            </a:r>
          </a:p>
          <a:p>
            <a:endParaRPr lang="en-US" dirty="0"/>
          </a:p>
        </p:txBody>
      </p:sp>
      <p:sp>
        <p:nvSpPr>
          <p:cNvPr id="78850" name="Title 1">
            <a:extLst>
              <a:ext uri="{FF2B5EF4-FFF2-40B4-BE49-F238E27FC236}">
                <a16:creationId xmlns:a16="http://schemas.microsoft.com/office/drawing/2014/main" id="{BB0A2D7E-8678-4A5A-ACDE-63135A170FF8}"/>
              </a:ext>
            </a:extLst>
          </p:cNvPr>
          <p:cNvSpPr>
            <a:spLocks noGrp="1"/>
          </p:cNvSpPr>
          <p:nvPr>
            <p:ph type="title"/>
          </p:nvPr>
        </p:nvSpPr>
        <p:spPr/>
        <p:txBody>
          <a:bodyPr>
            <a:noAutofit/>
          </a:bodyPr>
          <a:lstStyle/>
          <a:p>
            <a:r>
              <a:rPr lang="en-US" altLang="en-US" dirty="0">
                <a:cs typeface="Times New Roman" panose="02020603050405020304" pitchFamily="18" charset="0"/>
              </a:rPr>
              <a:t>During and following a natural disaster, your whole community may be affected: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3BE9FD-BA05-49DD-A74A-AD2BEC685564}"/>
              </a:ext>
            </a:extLst>
          </p:cNvPr>
          <p:cNvSpPr>
            <a:spLocks noGrp="1"/>
          </p:cNvSpPr>
          <p:nvPr>
            <p:ph idx="1"/>
          </p:nvPr>
        </p:nvSpPr>
        <p:spPr/>
        <p:txBody>
          <a:bodyPr/>
          <a:lstStyle/>
          <a:p>
            <a:pPr marL="342900" lvl="1" indent="-342900"/>
            <a:r>
              <a:rPr lang="en-US" altLang="en-US" sz="2400" dirty="0">
                <a:cs typeface="Times New Roman" panose="02020603050405020304" pitchFamily="18" charset="0"/>
              </a:rPr>
              <a:t>Equipment people are allowed to take to a shelter is limited due to space limitations. If you are allowed only one piece of equipment at the shelter, your wheelchair cushion may be a good option.</a:t>
            </a:r>
          </a:p>
          <a:p>
            <a:pPr marL="0" lvl="1" indent="0">
              <a:buNone/>
            </a:pPr>
            <a:endParaRPr lang="en-US" altLang="en-US" sz="2400" dirty="0"/>
          </a:p>
          <a:p>
            <a:pPr marL="342900" lvl="1" indent="-342900"/>
            <a:r>
              <a:rPr lang="en-US" altLang="en-US" sz="2400" dirty="0">
                <a:cs typeface="Times New Roman" panose="02020603050405020304" pitchFamily="18" charset="0"/>
              </a:rPr>
              <a:t>When you register with the EMA, make it clear that you are dependent for mobility without your wheelchair. This may increase your chances of getting to keep your wheelchair with you at the shelter.</a:t>
            </a:r>
          </a:p>
          <a:p>
            <a:pPr marL="342900" lvl="1" indent="-342900"/>
            <a:endParaRPr lang="en-US" altLang="en-US" sz="2400" dirty="0">
              <a:cs typeface="Times New Roman" panose="02020603050405020304" pitchFamily="18" charset="0"/>
            </a:endParaRPr>
          </a:p>
          <a:p>
            <a:pPr marL="342900" lvl="1" indent="-342900"/>
            <a:r>
              <a:rPr lang="en-US" altLang="en-US" sz="2400" dirty="0">
                <a:cs typeface="Times New Roman" panose="02020603050405020304" pitchFamily="18" charset="0"/>
              </a:rPr>
              <a:t>In the event of a community disaster requiring evacuation, accessible shelters can be found at </a:t>
            </a:r>
            <a:r>
              <a:rPr lang="en-US" altLang="en-US" sz="2400" dirty="0">
                <a:cs typeface="Times New Roman" panose="02020603050405020304" pitchFamily="18" charset="0"/>
                <a:hlinkClick r:id="rId2"/>
              </a:rPr>
              <a:t>www.redcross.org</a:t>
            </a:r>
            <a:r>
              <a:rPr lang="en-US" altLang="en-US" sz="2400" dirty="0">
                <a:cs typeface="Times New Roman" panose="02020603050405020304" pitchFamily="18" charset="0"/>
              </a:rPr>
              <a:t> or on the Red Cross Shelter smart phone app</a:t>
            </a:r>
          </a:p>
          <a:p>
            <a:endParaRPr lang="en-US" dirty="0"/>
          </a:p>
        </p:txBody>
      </p:sp>
      <p:sp>
        <p:nvSpPr>
          <p:cNvPr id="2" name="Title 1">
            <a:extLst>
              <a:ext uri="{FF2B5EF4-FFF2-40B4-BE49-F238E27FC236}">
                <a16:creationId xmlns:a16="http://schemas.microsoft.com/office/drawing/2014/main" id="{7ED5EBC8-1689-47A3-9FB4-DEB8A3C2D4E8}"/>
              </a:ext>
            </a:extLst>
          </p:cNvPr>
          <p:cNvSpPr>
            <a:spLocks noGrp="1"/>
          </p:cNvSpPr>
          <p:nvPr>
            <p:ph type="title"/>
          </p:nvPr>
        </p:nvSpPr>
        <p:spPr/>
        <p:txBody>
          <a:bodyPr/>
          <a:lstStyle/>
          <a:p>
            <a:r>
              <a:rPr lang="en-US" dirty="0"/>
              <a:t>Shelters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7CBAFB-F73B-47A3-8DE3-0969E477FA36}"/>
              </a:ext>
            </a:extLst>
          </p:cNvPr>
          <p:cNvSpPr>
            <a:spLocks noGrp="1"/>
          </p:cNvSpPr>
          <p:nvPr>
            <p:ph type="sldNum" sz="quarter" idx="12"/>
          </p:nvPr>
        </p:nvSpPr>
        <p:spPr/>
        <p:txBody>
          <a:bodyPr/>
          <a:lstStyle/>
          <a:p>
            <a:fld id="{06D917E5-E274-9745-80FB-D30D4BD45923}" type="slidenum">
              <a:rPr lang="en-US" smtClean="0"/>
              <a:pPr/>
              <a:t>38</a:t>
            </a:fld>
            <a:endParaRPr lang="en-US" dirty="0"/>
          </a:p>
        </p:txBody>
      </p:sp>
      <p:sp>
        <p:nvSpPr>
          <p:cNvPr id="3" name="Footer Placeholder 2">
            <a:extLst>
              <a:ext uri="{FF2B5EF4-FFF2-40B4-BE49-F238E27FC236}">
                <a16:creationId xmlns:a16="http://schemas.microsoft.com/office/drawing/2014/main" id="{0AF934D6-D7E3-4A2E-8967-1EFD54B20A7C}"/>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2735F61A-8310-42C7-82F6-D1023A2B85FB}"/>
              </a:ext>
            </a:extLst>
          </p:cNvPr>
          <p:cNvSpPr>
            <a:spLocks noGrp="1"/>
          </p:cNvSpPr>
          <p:nvPr>
            <p:ph type="dt" sz="half" idx="10"/>
          </p:nvPr>
        </p:nvSpPr>
        <p:spPr/>
        <p:txBody>
          <a:bodyPr/>
          <a:lstStyle/>
          <a:p>
            <a:fld id="{5F945C7C-A097-1B4C-AE63-049FA884B6F4}" type="datetime4">
              <a:rPr lang="en-US" smtClean="0"/>
              <a:t>June 13, 2023</a:t>
            </a:fld>
            <a:endParaRPr lang="en-US" dirty="0"/>
          </a:p>
        </p:txBody>
      </p:sp>
      <p:sp>
        <p:nvSpPr>
          <p:cNvPr id="5" name="Content Placeholder 4">
            <a:extLst>
              <a:ext uri="{FF2B5EF4-FFF2-40B4-BE49-F238E27FC236}">
                <a16:creationId xmlns:a16="http://schemas.microsoft.com/office/drawing/2014/main" id="{24EF0928-55F0-41CB-ACF1-2078D6021F6F}"/>
              </a:ext>
            </a:extLst>
          </p:cNvPr>
          <p:cNvSpPr>
            <a:spLocks noGrp="1"/>
          </p:cNvSpPr>
          <p:nvPr>
            <p:ph idx="1"/>
          </p:nvPr>
        </p:nvSpPr>
        <p:spPr/>
        <p:txBody>
          <a:bodyPr>
            <a:normAutofit lnSpcReduction="10000"/>
          </a:bodyPr>
          <a:lstStyle/>
          <a:p>
            <a:pPr marL="342900" indent="-342900">
              <a:buFont typeface="Arial" panose="020B0604020202020204" pitchFamily="34" charset="0"/>
              <a:buChar char="•"/>
            </a:pPr>
            <a:r>
              <a:rPr lang="en-US" sz="2400" dirty="0"/>
              <a:t>If you are using your own transportation to go to a shelter or to get out of town:</a:t>
            </a:r>
          </a:p>
          <a:p>
            <a:pPr marL="1028700" lvl="1" indent="-342900">
              <a:buClrTx/>
            </a:pPr>
            <a:r>
              <a:rPr lang="en-US" sz="2400" dirty="0"/>
              <a:t>Make sure you have enough gas in your vehicle</a:t>
            </a:r>
          </a:p>
          <a:p>
            <a:pPr marL="1485900" lvl="2" indent="-342900">
              <a:buClrTx/>
              <a:buFont typeface="Arial" panose="020B0604020202020204" pitchFamily="34" charset="0"/>
              <a:buChar char="•"/>
            </a:pPr>
            <a:r>
              <a:rPr lang="en-US" sz="2400" dirty="0"/>
              <a:t>Gas stations along an evacuation route may run out of gas</a:t>
            </a:r>
          </a:p>
          <a:p>
            <a:pPr marL="1485900" lvl="2" indent="-342900">
              <a:buClrTx/>
              <a:buFont typeface="Arial" panose="020B0604020202020204" pitchFamily="34" charset="0"/>
              <a:buChar char="•"/>
            </a:pPr>
            <a:r>
              <a:rPr lang="en-US" sz="2400" dirty="0"/>
              <a:t>Stations may be closed in an emergency</a:t>
            </a:r>
          </a:p>
          <a:p>
            <a:pPr marL="1485900" lvl="2" indent="-342900">
              <a:buClrTx/>
              <a:buFont typeface="Arial" panose="020B0604020202020204" pitchFamily="34" charset="0"/>
              <a:buChar char="•"/>
            </a:pPr>
            <a:r>
              <a:rPr lang="en-US" sz="2400" dirty="0"/>
              <a:t>Power outages may affect ability to pump or buy gas</a:t>
            </a:r>
          </a:p>
          <a:p>
            <a:pPr marL="1485900" lvl="2" indent="-342900">
              <a:buClrTx/>
              <a:buFont typeface="Arial" panose="020B0604020202020204" pitchFamily="34" charset="0"/>
              <a:buChar char="•"/>
            </a:pPr>
            <a:r>
              <a:rPr lang="en-US" sz="2400" dirty="0"/>
              <a:t>Always keep at least ½ of tank in your vehicle</a:t>
            </a:r>
          </a:p>
          <a:p>
            <a:pPr lvl="2" indent="0">
              <a:buNone/>
            </a:pPr>
            <a:endParaRPr lang="en-US" sz="2400" dirty="0"/>
          </a:p>
          <a:p>
            <a:pPr marL="285750" indent="-285750">
              <a:buFont typeface="Arial" panose="020B0604020202020204" pitchFamily="34" charset="0"/>
              <a:buChar char="•"/>
            </a:pPr>
            <a:r>
              <a:rPr lang="en-US" sz="2400" dirty="0"/>
              <a:t>Map out a route and/or alternative routes</a:t>
            </a:r>
          </a:p>
          <a:p>
            <a:pPr marL="285750" indent="-285750">
              <a:buFont typeface="Arial" panose="020B0604020202020204" pitchFamily="34" charset="0"/>
              <a:buChar char="•"/>
            </a:pPr>
            <a:r>
              <a:rPr lang="en-US" sz="2400" dirty="0"/>
              <a:t>Have cash available</a:t>
            </a:r>
          </a:p>
          <a:p>
            <a:pPr marL="285750" indent="-285750">
              <a:buFont typeface="Arial" panose="020B0604020202020204" pitchFamily="34" charset="0"/>
              <a:buChar char="•"/>
            </a:pPr>
            <a:r>
              <a:rPr lang="en-US" sz="2400" dirty="0"/>
              <a:t>Notify family and friends of your plans</a:t>
            </a:r>
          </a:p>
          <a:p>
            <a:pPr marL="285750" indent="-285750">
              <a:buFont typeface="Arial" panose="020B0604020202020204" pitchFamily="34" charset="0"/>
              <a:buChar char="•"/>
            </a:pPr>
            <a:endParaRPr lang="en-US" dirty="0"/>
          </a:p>
          <a:p>
            <a:pPr marL="1428750" lvl="2" indent="-285750"/>
            <a:endParaRPr lang="en-US" dirty="0"/>
          </a:p>
          <a:p>
            <a:pPr marL="971550" lvl="1" indent="-285750"/>
            <a:endParaRPr lang="en-US" dirty="0"/>
          </a:p>
        </p:txBody>
      </p:sp>
      <p:sp>
        <p:nvSpPr>
          <p:cNvPr id="6" name="Title 5">
            <a:extLst>
              <a:ext uri="{FF2B5EF4-FFF2-40B4-BE49-F238E27FC236}">
                <a16:creationId xmlns:a16="http://schemas.microsoft.com/office/drawing/2014/main" id="{54501BC8-34BA-4441-A19E-DD749775750E}"/>
              </a:ext>
            </a:extLst>
          </p:cNvPr>
          <p:cNvSpPr>
            <a:spLocks noGrp="1"/>
          </p:cNvSpPr>
          <p:nvPr>
            <p:ph type="title"/>
          </p:nvPr>
        </p:nvSpPr>
        <p:spPr/>
        <p:txBody>
          <a:bodyPr/>
          <a:lstStyle/>
          <a:p>
            <a:r>
              <a:rPr lang="en-US" dirty="0"/>
              <a:t>Emergency Evacuation Considerations: </a:t>
            </a:r>
          </a:p>
        </p:txBody>
      </p:sp>
    </p:spTree>
    <p:extLst>
      <p:ext uri="{BB962C8B-B14F-4D97-AF65-F5344CB8AC3E}">
        <p14:creationId xmlns:p14="http://schemas.microsoft.com/office/powerpoint/2010/main" val="3338246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6AD065-437D-4213-B10B-EBFD6D1009B8}"/>
              </a:ext>
            </a:extLst>
          </p:cNvPr>
          <p:cNvSpPr>
            <a:spLocks noGrp="1"/>
          </p:cNvSpPr>
          <p:nvPr>
            <p:ph type="sldNum" sz="quarter" idx="12"/>
          </p:nvPr>
        </p:nvSpPr>
        <p:spPr/>
        <p:txBody>
          <a:bodyPr/>
          <a:lstStyle/>
          <a:p>
            <a:fld id="{06D917E5-E274-9745-80FB-D30D4BD45923}" type="slidenum">
              <a:rPr lang="en-US" smtClean="0"/>
              <a:pPr/>
              <a:t>39</a:t>
            </a:fld>
            <a:endParaRPr lang="en-US" dirty="0"/>
          </a:p>
        </p:txBody>
      </p:sp>
      <p:sp>
        <p:nvSpPr>
          <p:cNvPr id="3" name="Footer Placeholder 2">
            <a:extLst>
              <a:ext uri="{FF2B5EF4-FFF2-40B4-BE49-F238E27FC236}">
                <a16:creationId xmlns:a16="http://schemas.microsoft.com/office/drawing/2014/main" id="{7617AEBC-4AE6-46E3-AB58-9A8A0E18EF76}"/>
              </a:ext>
            </a:extLst>
          </p:cNvPr>
          <p:cNvSpPr>
            <a:spLocks noGrp="1"/>
          </p:cNvSpPr>
          <p:nvPr>
            <p:ph type="ftr" sz="quarter" idx="11"/>
          </p:nvPr>
        </p:nvSpPr>
        <p:spPr/>
        <p:txBody>
          <a:bodyPr/>
          <a:lstStyle/>
          <a:p>
            <a:r>
              <a:rPr lang="en-US" dirty="0">
                <a:solidFill>
                  <a:schemeClr val="bg1"/>
                </a:solidFill>
              </a:rPr>
              <a:t>2020 Peachtree Road, NW, </a:t>
            </a:r>
            <a:r>
              <a:rPr lang="cs-CZ" dirty="0">
                <a:solidFill>
                  <a:schemeClr val="bg1"/>
                </a:solidFill>
              </a:rPr>
              <a:t>Atlanta, GA 30309-1465  </a:t>
            </a:r>
            <a:r>
              <a:rPr lang="cs-CZ" dirty="0">
                <a:solidFill>
                  <a:srgbClr val="FFE090"/>
                </a:solidFill>
              </a:rPr>
              <a:t>|</a:t>
            </a:r>
            <a:r>
              <a:rPr lang="cs-CZ" dirty="0">
                <a:solidFill>
                  <a:schemeClr val="bg1"/>
                </a:solidFill>
              </a:rPr>
              <a:t>  </a:t>
            </a:r>
            <a:r>
              <a:rPr lang="en-US" spc="50" dirty="0">
                <a:solidFill>
                  <a:schemeClr val="bg1"/>
                </a:solidFill>
              </a:rPr>
              <a:t>404-352-2020</a:t>
            </a:r>
            <a:r>
              <a:rPr lang="cs-CZ" dirty="0">
                <a:solidFill>
                  <a:schemeClr val="bg1"/>
                </a:solidFill>
              </a:rPr>
              <a:t>  </a:t>
            </a:r>
            <a:r>
              <a:rPr lang="cs-CZ" dirty="0">
                <a:solidFill>
                  <a:srgbClr val="FFE090"/>
                </a:solidFill>
              </a:rPr>
              <a:t>| </a:t>
            </a:r>
            <a:r>
              <a:rPr lang="cs-CZ" dirty="0">
                <a:solidFill>
                  <a:schemeClr val="bg1"/>
                </a:solidFill>
              </a:rPr>
              <a:t>  </a:t>
            </a:r>
            <a:r>
              <a:rPr lang="en-US" b="1" spc="50" dirty="0">
                <a:solidFill>
                  <a:schemeClr val="accent2"/>
                </a:solidFill>
              </a:rPr>
              <a:t>shepherd.org</a:t>
            </a:r>
          </a:p>
        </p:txBody>
      </p:sp>
      <p:sp>
        <p:nvSpPr>
          <p:cNvPr id="4" name="Date Placeholder 3">
            <a:extLst>
              <a:ext uri="{FF2B5EF4-FFF2-40B4-BE49-F238E27FC236}">
                <a16:creationId xmlns:a16="http://schemas.microsoft.com/office/drawing/2014/main" id="{1A3AB261-FB06-43DE-95EE-E41E5A46BF39}"/>
              </a:ext>
            </a:extLst>
          </p:cNvPr>
          <p:cNvSpPr>
            <a:spLocks noGrp="1"/>
          </p:cNvSpPr>
          <p:nvPr>
            <p:ph type="dt" sz="half" idx="10"/>
          </p:nvPr>
        </p:nvSpPr>
        <p:spPr/>
        <p:txBody>
          <a:bodyPr/>
          <a:lstStyle/>
          <a:p>
            <a:fld id="{5F945C7C-A097-1B4C-AE63-049FA884B6F4}" type="datetime4">
              <a:rPr lang="en-US" smtClean="0"/>
              <a:t>June 13, 2023</a:t>
            </a:fld>
            <a:endParaRPr lang="en-US" dirty="0"/>
          </a:p>
        </p:txBody>
      </p:sp>
      <p:sp>
        <p:nvSpPr>
          <p:cNvPr id="5" name="Content Placeholder 4">
            <a:extLst>
              <a:ext uri="{FF2B5EF4-FFF2-40B4-BE49-F238E27FC236}">
                <a16:creationId xmlns:a16="http://schemas.microsoft.com/office/drawing/2014/main" id="{27058C29-9FBC-4F89-A71A-1462F1FA1124}"/>
              </a:ext>
            </a:extLst>
          </p:cNvPr>
          <p:cNvSpPr>
            <a:spLocks noGrp="1"/>
          </p:cNvSpPr>
          <p:nvPr>
            <p:ph idx="1"/>
          </p:nvPr>
        </p:nvSpPr>
        <p:spPr/>
        <p:txBody>
          <a:bodyPr/>
          <a:lstStyle/>
          <a:p>
            <a:r>
              <a:rPr lang="en-US" altLang="en-US" sz="2000" dirty="0">
                <a:cs typeface="Times New Roman" panose="02020603050405020304" pitchFamily="18" charset="0"/>
              </a:rPr>
              <a:t>During and following a natural disaster, you may not have power, water, phone, or cable service. Over the course of a couple of days this could affect your:</a:t>
            </a:r>
          </a:p>
          <a:p>
            <a:pPr marL="1028700" lvl="1" indent="-342900">
              <a:buClrTx/>
            </a:pPr>
            <a:r>
              <a:rPr lang="en-US" sz="2000" dirty="0"/>
              <a:t>Bowel and bladder care</a:t>
            </a:r>
          </a:p>
          <a:p>
            <a:pPr marL="1028700" lvl="1" indent="-342900">
              <a:buClrTx/>
            </a:pPr>
            <a:r>
              <a:rPr lang="en-US" sz="2000" dirty="0"/>
              <a:t>Medical equipment needs</a:t>
            </a:r>
          </a:p>
          <a:p>
            <a:pPr marL="1485900" lvl="2" indent="-342900">
              <a:buClrTx/>
              <a:buFont typeface="Arial" panose="020B0604020202020204" pitchFamily="34" charset="0"/>
              <a:buChar char="•"/>
            </a:pPr>
            <a:r>
              <a:rPr lang="en-US" sz="2000" dirty="0"/>
              <a:t>Ventilator</a:t>
            </a:r>
          </a:p>
          <a:p>
            <a:pPr marL="1485900" lvl="2" indent="-342900">
              <a:buClrTx/>
              <a:buFont typeface="Arial" panose="020B0604020202020204" pitchFamily="34" charset="0"/>
              <a:buChar char="•"/>
            </a:pPr>
            <a:r>
              <a:rPr lang="en-US" sz="2000" dirty="0"/>
              <a:t>Oxygen</a:t>
            </a:r>
          </a:p>
          <a:p>
            <a:pPr marL="1485900" lvl="2" indent="-342900">
              <a:buClrTx/>
              <a:buFont typeface="Arial" panose="020B0604020202020204" pitchFamily="34" charset="0"/>
              <a:buChar char="•"/>
            </a:pPr>
            <a:r>
              <a:rPr lang="en-US" sz="2000" dirty="0"/>
              <a:t>Power Wheelchair needs</a:t>
            </a:r>
          </a:p>
          <a:p>
            <a:pPr marL="1028700" lvl="1" indent="-342900">
              <a:buClrTx/>
            </a:pPr>
            <a:r>
              <a:rPr lang="en-US" sz="2000" dirty="0"/>
              <a:t>Communication with others</a:t>
            </a:r>
          </a:p>
          <a:p>
            <a:pPr marL="1485900" lvl="2" indent="-342900">
              <a:buClrTx/>
              <a:buFont typeface="Arial" panose="020B0604020202020204" pitchFamily="34" charset="0"/>
              <a:buChar char="•"/>
            </a:pPr>
            <a:r>
              <a:rPr lang="en-US" sz="2000" dirty="0"/>
              <a:t>Cell phones</a:t>
            </a:r>
          </a:p>
          <a:p>
            <a:pPr marL="1485900" lvl="2" indent="-342900">
              <a:buClrTx/>
              <a:buFont typeface="Arial" panose="020B0604020202020204" pitchFamily="34" charset="0"/>
              <a:buChar char="•"/>
            </a:pPr>
            <a:r>
              <a:rPr lang="en-US" sz="2000" dirty="0"/>
              <a:t>Home phones</a:t>
            </a:r>
          </a:p>
          <a:p>
            <a:pPr marL="1485900" lvl="2" indent="-342900">
              <a:buClrTx/>
              <a:buFont typeface="Arial" panose="020B0604020202020204" pitchFamily="34" charset="0"/>
              <a:buChar char="•"/>
            </a:pPr>
            <a:r>
              <a:rPr lang="en-US" sz="2000" dirty="0"/>
              <a:t>Internet Access</a:t>
            </a:r>
          </a:p>
          <a:p>
            <a:pPr marL="1028700" lvl="1" indent="-342900">
              <a:buClrTx/>
            </a:pPr>
            <a:r>
              <a:rPr lang="en-US" sz="2000" dirty="0"/>
              <a:t>Medication refills and medical supplies</a:t>
            </a:r>
          </a:p>
          <a:p>
            <a:pPr marL="285750" indent="-285750"/>
            <a:endParaRPr lang="en-US" dirty="0"/>
          </a:p>
          <a:p>
            <a:pPr marL="285750" indent="-285750">
              <a:buFont typeface="Arial" panose="020B0604020202020204" pitchFamily="34" charset="0"/>
              <a:buChar char="•"/>
            </a:pPr>
            <a:endParaRPr lang="en-US" dirty="0"/>
          </a:p>
        </p:txBody>
      </p:sp>
      <p:sp>
        <p:nvSpPr>
          <p:cNvPr id="6" name="Title 5">
            <a:extLst>
              <a:ext uri="{FF2B5EF4-FFF2-40B4-BE49-F238E27FC236}">
                <a16:creationId xmlns:a16="http://schemas.microsoft.com/office/drawing/2014/main" id="{356CFE84-19A5-4D1D-8F8C-8D31E826D732}"/>
              </a:ext>
            </a:extLst>
          </p:cNvPr>
          <p:cNvSpPr>
            <a:spLocks noGrp="1"/>
          </p:cNvSpPr>
          <p:nvPr>
            <p:ph type="title"/>
          </p:nvPr>
        </p:nvSpPr>
        <p:spPr/>
        <p:txBody>
          <a:bodyPr/>
          <a:lstStyle/>
          <a:p>
            <a:r>
              <a:rPr lang="en-US" dirty="0"/>
              <a:t>Things to consider during a natural disaster:</a:t>
            </a:r>
          </a:p>
        </p:txBody>
      </p:sp>
    </p:spTree>
    <p:extLst>
      <p:ext uri="{BB962C8B-B14F-4D97-AF65-F5344CB8AC3E}">
        <p14:creationId xmlns:p14="http://schemas.microsoft.com/office/powerpoint/2010/main" val="416800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A8D526-3EC3-452D-925B-6546BC11E5DC}"/>
              </a:ext>
            </a:extLst>
          </p:cNvPr>
          <p:cNvSpPr>
            <a:spLocks noGrp="1"/>
          </p:cNvSpPr>
          <p:nvPr>
            <p:ph type="sldNum" sz="quarter" idx="12"/>
          </p:nvPr>
        </p:nvSpPr>
        <p:spPr/>
        <p:txBody>
          <a:bodyPr/>
          <a:lstStyle/>
          <a:p>
            <a:fld id="{06D917E5-E274-9745-80FB-D30D4BD45923}" type="slidenum">
              <a:rPr lang="en-US" smtClean="0"/>
              <a:pPr/>
              <a:t>4</a:t>
            </a:fld>
            <a:endParaRPr lang="en-US" dirty="0"/>
          </a:p>
        </p:txBody>
      </p:sp>
      <p:sp>
        <p:nvSpPr>
          <p:cNvPr id="3" name="Footer Placeholder 2">
            <a:extLst>
              <a:ext uri="{FF2B5EF4-FFF2-40B4-BE49-F238E27FC236}">
                <a16:creationId xmlns:a16="http://schemas.microsoft.com/office/drawing/2014/main" id="{B3A2A097-828F-4396-BD5D-2FFC357084E8}"/>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D4C5E56D-7546-4DA7-AABD-DBC7A535683C}"/>
              </a:ext>
            </a:extLst>
          </p:cNvPr>
          <p:cNvSpPr>
            <a:spLocks noGrp="1"/>
          </p:cNvSpPr>
          <p:nvPr>
            <p:ph type="dt" sz="half" idx="10"/>
          </p:nvPr>
        </p:nvSpPr>
        <p:spPr/>
        <p:txBody>
          <a:bodyPr/>
          <a:lstStyle/>
          <a:p>
            <a:fld id="{5F945C7C-A097-1B4C-AE63-049FA884B6F4}" type="datetime4">
              <a:rPr lang="en-US" smtClean="0"/>
              <a:t>June 13, 2023</a:t>
            </a:fld>
            <a:endParaRPr lang="en-US" dirty="0"/>
          </a:p>
        </p:txBody>
      </p:sp>
      <p:sp>
        <p:nvSpPr>
          <p:cNvPr id="5" name="Content Placeholder 4">
            <a:extLst>
              <a:ext uri="{FF2B5EF4-FFF2-40B4-BE49-F238E27FC236}">
                <a16:creationId xmlns:a16="http://schemas.microsoft.com/office/drawing/2014/main" id="{509E33E7-C516-402F-A9E4-E9ADD7689270}"/>
              </a:ext>
            </a:extLst>
          </p:cNvPr>
          <p:cNvSpPr>
            <a:spLocks noGrp="1"/>
          </p:cNvSpPr>
          <p:nvPr>
            <p:ph idx="1"/>
          </p:nvPr>
        </p:nvSpPr>
        <p:spPr/>
        <p:txBody>
          <a:bodyPr/>
          <a:lstStyle/>
          <a:p>
            <a:pPr algn="ctr">
              <a:buFont typeface="Arial" panose="020B0604020202020204" pitchFamily="34" charset="0"/>
              <a:buNone/>
            </a:pPr>
            <a:r>
              <a:rPr lang="en-US" altLang="en-US" sz="2800" dirty="0">
                <a:cs typeface="Times New Roman" panose="02020603050405020304" pitchFamily="18" charset="0"/>
              </a:rPr>
              <a:t>To help you and your caregivers start thinking about how to be prepared for emergencies when you return home.</a:t>
            </a:r>
          </a:p>
          <a:p>
            <a:pPr>
              <a:buFont typeface="Arial" panose="020B0604020202020204" pitchFamily="34" charset="0"/>
              <a:buNone/>
            </a:pPr>
            <a:endParaRPr lang="en-US" altLang="en-US" sz="2800" dirty="0">
              <a:cs typeface="Times New Roman" panose="02020603050405020304" pitchFamily="18" charset="0"/>
            </a:endParaRPr>
          </a:p>
          <a:p>
            <a:pPr>
              <a:buFont typeface="Arial" panose="020B0604020202020204" pitchFamily="34" charset="0"/>
              <a:buNone/>
            </a:pPr>
            <a:r>
              <a:rPr lang="en-US" altLang="en-US" sz="2800" dirty="0">
                <a:cs typeface="Times New Roman" panose="02020603050405020304" pitchFamily="18" charset="0"/>
              </a:rPr>
              <a:t>We will be covering:</a:t>
            </a:r>
          </a:p>
          <a:p>
            <a:pPr lvl="1"/>
            <a:r>
              <a:rPr lang="en-US" altLang="en-US" sz="2800" dirty="0">
                <a:cs typeface="Times New Roman" panose="02020603050405020304" pitchFamily="18" charset="0"/>
              </a:rPr>
              <a:t>Fire safety at home/work/school</a:t>
            </a:r>
          </a:p>
          <a:p>
            <a:pPr lvl="1"/>
            <a:r>
              <a:rPr lang="en-US" altLang="en-US" sz="2800" dirty="0">
                <a:cs typeface="Times New Roman" panose="02020603050405020304" pitchFamily="18" charset="0"/>
              </a:rPr>
              <a:t>Natural disasters</a:t>
            </a:r>
          </a:p>
          <a:p>
            <a:endParaRPr lang="en-US" dirty="0"/>
          </a:p>
        </p:txBody>
      </p:sp>
      <p:sp>
        <p:nvSpPr>
          <p:cNvPr id="6" name="Title 5">
            <a:extLst>
              <a:ext uri="{FF2B5EF4-FFF2-40B4-BE49-F238E27FC236}">
                <a16:creationId xmlns:a16="http://schemas.microsoft.com/office/drawing/2014/main" id="{2E531250-5380-4E90-BDCF-483372CA550C}"/>
              </a:ext>
            </a:extLst>
          </p:cNvPr>
          <p:cNvSpPr>
            <a:spLocks noGrp="1"/>
          </p:cNvSpPr>
          <p:nvPr>
            <p:ph type="title"/>
          </p:nvPr>
        </p:nvSpPr>
        <p:spPr/>
        <p:txBody>
          <a:bodyPr/>
          <a:lstStyle/>
          <a:p>
            <a:r>
              <a:rPr lang="en-US" dirty="0"/>
              <a:t>The Purpose</a:t>
            </a:r>
          </a:p>
        </p:txBody>
      </p:sp>
    </p:spTree>
    <p:extLst>
      <p:ext uri="{BB962C8B-B14F-4D97-AF65-F5344CB8AC3E}">
        <p14:creationId xmlns:p14="http://schemas.microsoft.com/office/powerpoint/2010/main" val="3589013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EFB052-8D62-44D4-B1F7-5CFB768E8B17}"/>
              </a:ext>
            </a:extLst>
          </p:cNvPr>
          <p:cNvSpPr>
            <a:spLocks noGrp="1"/>
          </p:cNvSpPr>
          <p:nvPr>
            <p:ph idx="1"/>
          </p:nvPr>
        </p:nvSpPr>
        <p:spPr>
          <a:xfrm>
            <a:off x="539496" y="1837944"/>
            <a:ext cx="5345489" cy="4339019"/>
          </a:xfrm>
        </p:spPr>
        <p:txBody>
          <a:bodyPr>
            <a:normAutofit/>
          </a:bodyPr>
          <a:lstStyle/>
          <a:p>
            <a:pPr marL="285750" indent="-285750">
              <a:buFont typeface="Arial" panose="020B0604020202020204" pitchFamily="34" charset="0"/>
              <a:buChar char="•"/>
            </a:pPr>
            <a:r>
              <a:rPr lang="en-US" altLang="en-US" sz="2400" dirty="0">
                <a:cs typeface="Times New Roman" panose="02020603050405020304" pitchFamily="18" charset="0"/>
              </a:rPr>
              <a:t>Make your local utilities companies are aware of your medical needs ahead of time – they will likely put you on a list to have your services restored more quickly</a:t>
            </a:r>
          </a:p>
          <a:p>
            <a:pPr marL="285750" indent="-285750">
              <a:buFont typeface="Arial" panose="020B0604020202020204" pitchFamily="34" charset="0"/>
              <a:buChar char="•"/>
            </a:pPr>
            <a:r>
              <a:rPr lang="en-US" altLang="en-US" sz="2400" dirty="0">
                <a:cs typeface="Times New Roman" panose="02020603050405020304" pitchFamily="18" charset="0"/>
              </a:rPr>
              <a:t>Keep enough non-perishable food on hand for everyone in your home for about three days, as well as a manual can opener</a:t>
            </a:r>
          </a:p>
          <a:p>
            <a:pPr marL="285750" indent="-285750">
              <a:buFont typeface="Arial" panose="020B0604020202020204" pitchFamily="34" charset="0"/>
              <a:buChar char="•"/>
            </a:pPr>
            <a:r>
              <a:rPr lang="en-US" altLang="en-US" sz="2400" dirty="0">
                <a:cs typeface="Times New Roman" panose="02020603050405020304" pitchFamily="18" charset="0"/>
              </a:rPr>
              <a:t>Consider purchasing a back-up generator for your medical equipment</a:t>
            </a:r>
          </a:p>
          <a:p>
            <a:pPr marL="285750" indent="-285750">
              <a:buFont typeface="Arial" panose="020B0604020202020204" pitchFamily="34" charset="0"/>
              <a:buChar char="•"/>
            </a:pPr>
            <a:endParaRPr lang="en-US" altLang="en-US" sz="2400" dirty="0">
              <a:cs typeface="Times New Roman" panose="02020603050405020304" pitchFamily="18" charset="0"/>
            </a:endParaRPr>
          </a:p>
          <a:p>
            <a:endParaRPr lang="en-US" dirty="0"/>
          </a:p>
        </p:txBody>
      </p:sp>
      <p:sp>
        <p:nvSpPr>
          <p:cNvPr id="84994" name="Title 1">
            <a:extLst>
              <a:ext uri="{FF2B5EF4-FFF2-40B4-BE49-F238E27FC236}">
                <a16:creationId xmlns:a16="http://schemas.microsoft.com/office/drawing/2014/main" id="{14915813-E387-484B-B35B-80F7350A4FB0}"/>
              </a:ext>
            </a:extLst>
          </p:cNvPr>
          <p:cNvSpPr>
            <a:spLocks noGrp="1"/>
          </p:cNvSpPr>
          <p:nvPr>
            <p:ph type="title"/>
          </p:nvPr>
        </p:nvSpPr>
        <p:spPr/>
        <p:txBody>
          <a:bodyPr>
            <a:normAutofit/>
          </a:bodyPr>
          <a:lstStyle/>
          <a:p>
            <a:r>
              <a:rPr lang="en-US" altLang="en-US" sz="3200" dirty="0">
                <a:cs typeface="Times New Roman" panose="02020603050405020304" pitchFamily="18" charset="0"/>
              </a:rPr>
              <a:t>You can prepare by doing the following ahead of time:</a:t>
            </a:r>
          </a:p>
        </p:txBody>
      </p:sp>
      <p:pic>
        <p:nvPicPr>
          <p:cNvPr id="4" name="Picture 3">
            <a:extLst>
              <a:ext uri="{FF2B5EF4-FFF2-40B4-BE49-F238E27FC236}">
                <a16:creationId xmlns:a16="http://schemas.microsoft.com/office/drawing/2014/main" id="{9409F1A7-4A59-4181-9792-E93ECB568966}"/>
              </a:ext>
            </a:extLst>
          </p:cNvPr>
          <p:cNvPicPr>
            <a:picLocks noChangeAspect="1"/>
          </p:cNvPicPr>
          <p:nvPr/>
        </p:nvPicPr>
        <p:blipFill>
          <a:blip r:embed="rId3"/>
          <a:stretch>
            <a:fillRect/>
          </a:stretch>
        </p:blipFill>
        <p:spPr>
          <a:xfrm>
            <a:off x="6437026" y="1592308"/>
            <a:ext cx="3551036" cy="470512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Content Placeholder 2">
            <a:extLst>
              <a:ext uri="{FF2B5EF4-FFF2-40B4-BE49-F238E27FC236}">
                <a16:creationId xmlns:a16="http://schemas.microsoft.com/office/drawing/2014/main" id="{22B33C98-8390-46BB-B0FC-CC61791FB7CC}"/>
              </a:ext>
            </a:extLst>
          </p:cNvPr>
          <p:cNvSpPr>
            <a:spLocks noGrp="1"/>
          </p:cNvSpPr>
          <p:nvPr>
            <p:ph idx="1"/>
          </p:nvPr>
        </p:nvSpPr>
        <p:spPr>
          <a:xfrm>
            <a:off x="539496" y="1837944"/>
            <a:ext cx="4857257" cy="4339019"/>
          </a:xfrm>
        </p:spPr>
        <p:txBody>
          <a:bodyPr>
            <a:normAutofit/>
          </a:bodyPr>
          <a:lstStyle/>
          <a:p>
            <a:pPr marL="342900" indent="-342900">
              <a:buFont typeface="Arial" panose="020B0604020202020204" pitchFamily="34" charset="0"/>
              <a:buChar char="•"/>
            </a:pPr>
            <a:r>
              <a:rPr lang="en-US" altLang="en-US" sz="2400" dirty="0">
                <a:cs typeface="Times New Roman" panose="02020603050405020304" pitchFamily="18" charset="0"/>
              </a:rPr>
              <a:t>Always have enough water available to meet the hydration and hygiene needs of everyone in your household for about three days (don’t forget to consider your bowel/bladder care needs!)</a:t>
            </a:r>
          </a:p>
          <a:p>
            <a:pPr marL="342900" indent="-342900">
              <a:buFont typeface="Arial" panose="020B0604020202020204" pitchFamily="34" charset="0"/>
              <a:buChar char="•"/>
            </a:pPr>
            <a:r>
              <a:rPr lang="en-US" altLang="en-US" sz="2400" dirty="0">
                <a:cs typeface="Times New Roman" panose="02020603050405020304" pitchFamily="18" charset="0"/>
              </a:rPr>
              <a:t>Detailed recommendations for a basic disaster supplies kit  can be found at: </a:t>
            </a:r>
            <a:r>
              <a:rPr lang="en-US" altLang="en-US" sz="2400" dirty="0">
                <a:cs typeface="Times New Roman" panose="02020603050405020304" pitchFamily="18" charset="0"/>
                <a:hlinkClick r:id="rId3"/>
              </a:rPr>
              <a:t>https://www.ready.gov/kit</a:t>
            </a:r>
            <a:endParaRPr lang="en-US" altLang="en-US" sz="2400" dirty="0">
              <a:cs typeface="Times New Roman" panose="02020603050405020304" pitchFamily="18" charset="0"/>
            </a:endParaRPr>
          </a:p>
        </p:txBody>
      </p:sp>
      <p:sp>
        <p:nvSpPr>
          <p:cNvPr id="2" name="Title 1">
            <a:extLst>
              <a:ext uri="{FF2B5EF4-FFF2-40B4-BE49-F238E27FC236}">
                <a16:creationId xmlns:a16="http://schemas.microsoft.com/office/drawing/2014/main" id="{372CAD74-2EAE-4B06-9B57-A525FA3BEEF4}"/>
              </a:ext>
            </a:extLst>
          </p:cNvPr>
          <p:cNvSpPr>
            <a:spLocks noGrp="1"/>
          </p:cNvSpPr>
          <p:nvPr>
            <p:ph type="title"/>
          </p:nvPr>
        </p:nvSpPr>
        <p:spPr/>
        <p:txBody>
          <a:bodyPr/>
          <a:lstStyle/>
          <a:p>
            <a:r>
              <a:rPr lang="en-US" altLang="en-US" sz="2800" dirty="0">
                <a:cs typeface="Times New Roman" panose="02020603050405020304" pitchFamily="18" charset="0"/>
              </a:rPr>
              <a:t>You can prepare by doing the following ahead of time:</a:t>
            </a:r>
            <a:endParaRPr lang="en-US" dirty="0"/>
          </a:p>
        </p:txBody>
      </p:sp>
      <p:pic>
        <p:nvPicPr>
          <p:cNvPr id="6" name="Picture 5">
            <a:extLst>
              <a:ext uri="{FF2B5EF4-FFF2-40B4-BE49-F238E27FC236}">
                <a16:creationId xmlns:a16="http://schemas.microsoft.com/office/drawing/2014/main" id="{A6E2701D-ADAD-44A7-BEEB-33BEA67EBB55}"/>
              </a:ext>
            </a:extLst>
          </p:cNvPr>
          <p:cNvPicPr>
            <a:picLocks noChangeAspect="1"/>
          </p:cNvPicPr>
          <p:nvPr/>
        </p:nvPicPr>
        <p:blipFill>
          <a:blip r:embed="rId4"/>
          <a:stretch>
            <a:fillRect/>
          </a:stretch>
        </p:blipFill>
        <p:spPr>
          <a:xfrm>
            <a:off x="6651438" y="1739154"/>
            <a:ext cx="3390731" cy="2199722"/>
          </a:xfrm>
          <a:prstGeom prst="rect">
            <a:avLst/>
          </a:prstGeom>
        </p:spPr>
      </p:pic>
      <p:pic>
        <p:nvPicPr>
          <p:cNvPr id="8" name="Picture 7">
            <a:extLst>
              <a:ext uri="{FF2B5EF4-FFF2-40B4-BE49-F238E27FC236}">
                <a16:creationId xmlns:a16="http://schemas.microsoft.com/office/drawing/2014/main" id="{B4B4AE94-BE4E-4E3E-BB2F-FF6C0A29957E}"/>
              </a:ext>
            </a:extLst>
          </p:cNvPr>
          <p:cNvPicPr>
            <a:picLocks noChangeAspect="1"/>
          </p:cNvPicPr>
          <p:nvPr/>
        </p:nvPicPr>
        <p:blipFill>
          <a:blip r:embed="rId5"/>
          <a:stretch>
            <a:fillRect/>
          </a:stretch>
        </p:blipFill>
        <p:spPr>
          <a:xfrm>
            <a:off x="6651438" y="3993676"/>
            <a:ext cx="3390731" cy="210642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Content Placeholder 2">
            <a:extLst>
              <a:ext uri="{FF2B5EF4-FFF2-40B4-BE49-F238E27FC236}">
                <a16:creationId xmlns:a16="http://schemas.microsoft.com/office/drawing/2014/main" id="{2530DC7B-6869-44C4-A421-C9CBF3B08AE0}"/>
              </a:ext>
            </a:extLst>
          </p:cNvPr>
          <p:cNvSpPr>
            <a:spLocks noGrp="1"/>
          </p:cNvSpPr>
          <p:nvPr>
            <p:ph idx="1"/>
          </p:nvPr>
        </p:nvSpPr>
        <p:spPr/>
        <p:txBody>
          <a:bodyPr/>
          <a:lstStyle/>
          <a:p>
            <a:pPr marL="457200" indent="-457200">
              <a:buFont typeface="Arial" panose="020B0604020202020204" pitchFamily="34" charset="0"/>
              <a:buChar char="•"/>
            </a:pPr>
            <a:r>
              <a:rPr lang="en-US" altLang="en-US" sz="2400" dirty="0">
                <a:cs typeface="Times New Roman" panose="02020603050405020304" pitchFamily="18" charset="0"/>
              </a:rPr>
              <a:t>PWC user: Consider purchasing a extra battery</a:t>
            </a:r>
          </a:p>
          <a:p>
            <a:pPr marL="457200" indent="-457200">
              <a:buFont typeface="Arial" panose="020B0604020202020204" pitchFamily="34" charset="0"/>
              <a:buChar char="•"/>
            </a:pPr>
            <a:r>
              <a:rPr lang="en-US" altLang="en-US" sz="2400" dirty="0">
                <a:cs typeface="Times New Roman" panose="02020603050405020304" pitchFamily="18" charset="0"/>
              </a:rPr>
              <a:t>Have a manual wheelchair as a back-up option (it will also be easier to transport in a regular vehicle)</a:t>
            </a:r>
          </a:p>
          <a:p>
            <a:pPr marL="457200" indent="-457200">
              <a:buFont typeface="Arial" panose="020B0604020202020204" pitchFamily="34" charset="0"/>
              <a:buChar char="•"/>
            </a:pPr>
            <a:r>
              <a:rPr lang="en-US" altLang="en-US" sz="2400" dirty="0">
                <a:cs typeface="Times New Roman" panose="02020603050405020304" pitchFamily="18" charset="0"/>
              </a:rPr>
              <a:t>Show others how to operate, assemble, and dissemble wheelchair</a:t>
            </a:r>
          </a:p>
          <a:p>
            <a:pPr marL="457200" indent="-457200">
              <a:buFont typeface="Arial" panose="020B0604020202020204" pitchFamily="34" charset="0"/>
              <a:buChar char="•"/>
            </a:pPr>
            <a:r>
              <a:rPr lang="en-US" altLang="en-US" sz="2400" dirty="0">
                <a:cs typeface="Times New Roman" panose="02020603050405020304" pitchFamily="18" charset="0"/>
              </a:rPr>
              <a:t>Have a plan to get out of town if necessary, including:</a:t>
            </a:r>
          </a:p>
          <a:p>
            <a:pPr marL="1143000" lvl="1" indent="-457200"/>
            <a:r>
              <a:rPr lang="en-US" altLang="en-US" sz="2400" dirty="0">
                <a:cs typeface="Times New Roman" panose="02020603050405020304" pitchFamily="18" charset="0"/>
              </a:rPr>
              <a:t>Identify and communicate with people who expect you to come stay with them in the event of an emergency</a:t>
            </a:r>
          </a:p>
          <a:p>
            <a:pPr marL="1143000" lvl="1" indent="-457200"/>
            <a:r>
              <a:rPr lang="en-US" altLang="en-US" sz="2400" dirty="0">
                <a:cs typeface="Times New Roman" panose="02020603050405020304" pitchFamily="18" charset="0"/>
              </a:rPr>
              <a:t>Make sure you have written/printed directions to their homes</a:t>
            </a:r>
          </a:p>
          <a:p>
            <a:pPr marL="1600200" lvl="2" indent="-457200"/>
            <a:r>
              <a:rPr lang="en-US" altLang="en-US" sz="2400" dirty="0">
                <a:cs typeface="Times New Roman" panose="02020603050405020304" pitchFamily="18" charset="0"/>
              </a:rPr>
              <a:t>Google Maps may not be an option, and some roads may be closed!</a:t>
            </a:r>
          </a:p>
          <a:p>
            <a:pPr marL="285750" indent="-285750">
              <a:buFont typeface="Arial" panose="020B0604020202020204" pitchFamily="34" charset="0"/>
              <a:buChar char="•"/>
            </a:pPr>
            <a:endParaRPr lang="en-US" alt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altLang="en-US" dirty="0"/>
          </a:p>
        </p:txBody>
      </p:sp>
      <p:sp>
        <p:nvSpPr>
          <p:cNvPr id="2" name="Title 1">
            <a:extLst>
              <a:ext uri="{FF2B5EF4-FFF2-40B4-BE49-F238E27FC236}">
                <a16:creationId xmlns:a16="http://schemas.microsoft.com/office/drawing/2014/main" id="{688D0CFC-B450-43FC-867A-A0541DA8B39E}"/>
              </a:ext>
            </a:extLst>
          </p:cNvPr>
          <p:cNvSpPr>
            <a:spLocks noGrp="1"/>
          </p:cNvSpPr>
          <p:nvPr>
            <p:ph type="title"/>
          </p:nvPr>
        </p:nvSpPr>
        <p:spPr/>
        <p:txBody>
          <a:bodyPr/>
          <a:lstStyle/>
          <a:p>
            <a:r>
              <a:rPr lang="en-US" altLang="en-US" sz="2800" dirty="0">
                <a:cs typeface="Times New Roman" panose="02020603050405020304" pitchFamily="18" charset="0"/>
              </a:rPr>
              <a:t>You can prepare by doing the following ahead of time:</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a:extLst>
              <a:ext uri="{FF2B5EF4-FFF2-40B4-BE49-F238E27FC236}">
                <a16:creationId xmlns:a16="http://schemas.microsoft.com/office/drawing/2014/main" id="{68EC7763-864E-4E01-A34E-D6DA8B255A8B}"/>
              </a:ext>
            </a:extLst>
          </p:cNvPr>
          <p:cNvSpPr>
            <a:spLocks noGrp="1"/>
          </p:cNvSpPr>
          <p:nvPr>
            <p:ph idx="1"/>
          </p:nvPr>
        </p:nvSpPr>
        <p:spPr/>
        <p:txBody>
          <a:bodyPr>
            <a:normAutofit/>
          </a:bodyPr>
          <a:lstStyle/>
          <a:p>
            <a:pPr marL="342900" indent="-342900">
              <a:buFont typeface="Arial" panose="020B0604020202020204" pitchFamily="34" charset="0"/>
              <a:buChar char="•"/>
            </a:pPr>
            <a:r>
              <a:rPr lang="en-US" altLang="en-US" sz="2400" dirty="0">
                <a:cs typeface="Times New Roman" panose="02020603050405020304" pitchFamily="18" charset="0"/>
              </a:rPr>
              <a:t>Medications:</a:t>
            </a:r>
          </a:p>
          <a:p>
            <a:pPr marL="1028700" lvl="1" indent="-342900"/>
            <a:r>
              <a:rPr lang="en-US" altLang="en-US" sz="2400" dirty="0">
                <a:cs typeface="Times New Roman" panose="02020603050405020304" pitchFamily="18" charset="0"/>
              </a:rPr>
              <a:t>Keep up-to-date on your medication refills</a:t>
            </a:r>
          </a:p>
          <a:p>
            <a:pPr marL="1028700" lvl="1" indent="-342900"/>
            <a:r>
              <a:rPr lang="en-US" sz="2400" b="0" i="0" dirty="0">
                <a:solidFill>
                  <a:srgbClr val="1B1B1B"/>
                </a:solidFill>
                <a:effectLst/>
                <a:latin typeface="Source Sans Pro Web"/>
              </a:rPr>
              <a:t>Keep a list of your prescription medicines including information on dosage, frequency, medical supply needs and allergies.</a:t>
            </a:r>
          </a:p>
          <a:p>
            <a:pPr marL="1028700" lvl="1" indent="-342900"/>
            <a:r>
              <a:rPr lang="en-US" altLang="en-US" sz="2400" dirty="0">
                <a:cs typeface="Times New Roman" panose="02020603050405020304" pitchFamily="18" charset="0"/>
              </a:rPr>
              <a:t> Have a cooler and chemical ice packs for all refrigerated medication</a:t>
            </a:r>
          </a:p>
          <a:p>
            <a:pPr marL="1028700" lvl="1" indent="-342900"/>
            <a:r>
              <a:rPr lang="en-US" altLang="en-US" sz="2400" dirty="0">
                <a:cs typeface="Times New Roman" panose="02020603050405020304" pitchFamily="18" charset="0"/>
              </a:rPr>
              <a:t>Talk to MD and pharmacist about how to create an emergency supply of medications</a:t>
            </a:r>
          </a:p>
          <a:p>
            <a:pPr marL="342900" indent="-342900">
              <a:buFont typeface="Arial" panose="020B0604020202020204" pitchFamily="34" charset="0"/>
              <a:buChar char="•"/>
            </a:pPr>
            <a:r>
              <a:rPr lang="en-US" altLang="en-US" sz="2400" dirty="0">
                <a:cs typeface="Times New Roman" panose="02020603050405020304" pitchFamily="18" charset="0"/>
              </a:rPr>
              <a:t>What about money?</a:t>
            </a:r>
          </a:p>
          <a:p>
            <a:pPr lvl="1"/>
            <a:r>
              <a:rPr lang="en-US" altLang="en-US" sz="2400" dirty="0">
                <a:cs typeface="Times New Roman" panose="02020603050405020304" pitchFamily="18" charset="0"/>
              </a:rPr>
              <a:t>If the power is out ATMs and credit card readers may not be working. Keep enough cash on hand to get you out of town!</a:t>
            </a:r>
          </a:p>
          <a:p>
            <a:endParaRPr lang="en-US" altLang="en-US" sz="2400" dirty="0">
              <a:latin typeface="Times New Roman" panose="02020603050405020304" pitchFamily="18" charset="0"/>
              <a:cs typeface="Times New Roman" panose="02020603050405020304" pitchFamily="18" charset="0"/>
            </a:endParaRPr>
          </a:p>
          <a:p>
            <a:endParaRPr lang="en-US" altLang="en-US" dirty="0"/>
          </a:p>
        </p:txBody>
      </p:sp>
      <p:sp>
        <p:nvSpPr>
          <p:cNvPr id="2" name="Title 1">
            <a:extLst>
              <a:ext uri="{FF2B5EF4-FFF2-40B4-BE49-F238E27FC236}">
                <a16:creationId xmlns:a16="http://schemas.microsoft.com/office/drawing/2014/main" id="{62D0FF2E-4D39-4B82-9570-B9DA5E6308E2}"/>
              </a:ext>
            </a:extLst>
          </p:cNvPr>
          <p:cNvSpPr>
            <a:spLocks noGrp="1"/>
          </p:cNvSpPr>
          <p:nvPr>
            <p:ph type="title"/>
          </p:nvPr>
        </p:nvSpPr>
        <p:spPr/>
        <p:txBody>
          <a:bodyPr/>
          <a:lstStyle/>
          <a:p>
            <a:r>
              <a:rPr lang="en-US" altLang="en-US" sz="2800" dirty="0">
                <a:cs typeface="Times New Roman" panose="02020603050405020304" pitchFamily="18" charset="0"/>
              </a:rPr>
              <a:t>You can prepare by doing the following ahead of time:</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Content Placeholder 2">
            <a:extLst>
              <a:ext uri="{FF2B5EF4-FFF2-40B4-BE49-F238E27FC236}">
                <a16:creationId xmlns:a16="http://schemas.microsoft.com/office/drawing/2014/main" id="{099ABAF0-09CB-47F2-B17E-5D74CC83E11B}"/>
              </a:ext>
            </a:extLst>
          </p:cNvPr>
          <p:cNvSpPr>
            <a:spLocks noGrp="1"/>
          </p:cNvSpPr>
          <p:nvPr>
            <p:ph idx="1"/>
          </p:nvPr>
        </p:nvSpPr>
        <p:spPr/>
        <p:txBody>
          <a:bodyPr/>
          <a:lstStyle/>
          <a:p>
            <a:r>
              <a:rPr lang="en-US" altLang="en-US" sz="2400" dirty="0">
                <a:latin typeface="Times New Roman" panose="02020603050405020304" pitchFamily="18" charset="0"/>
                <a:cs typeface="Times New Roman" panose="02020603050405020304" pitchFamily="18" charset="0"/>
                <a:hlinkClick r:id="rId3"/>
              </a:rPr>
              <a:t>www.cdc.gov/ncbddd/disabilityandhealth/emergencypreparedness.html</a:t>
            </a:r>
            <a:endParaRPr lang="en-US" altLang="en-US" sz="2400" dirty="0">
              <a:latin typeface="Times New Roman" panose="02020603050405020304" pitchFamily="18" charset="0"/>
              <a:cs typeface="Times New Roman" panose="02020603050405020304" pitchFamily="18" charset="0"/>
            </a:endParaRPr>
          </a:p>
          <a:p>
            <a:pPr lvl="1"/>
            <a:r>
              <a:rPr lang="en-US" altLang="en-US" sz="2000" dirty="0">
                <a:latin typeface="Times New Roman" panose="02020603050405020304" pitchFamily="18" charset="0"/>
                <a:cs typeface="Times New Roman" panose="02020603050405020304" pitchFamily="18" charset="0"/>
              </a:rPr>
              <a:t>Centers for Disease Control and Prevention (CDC)</a:t>
            </a:r>
          </a:p>
          <a:p>
            <a:pPr lvl="2"/>
            <a:r>
              <a:rPr lang="en-US" altLang="en-US" sz="1600" dirty="0">
                <a:latin typeface="Times New Roman" panose="02020603050405020304" pitchFamily="18" charset="0"/>
                <a:cs typeface="Times New Roman" panose="02020603050405020304" pitchFamily="18" charset="0"/>
              </a:rPr>
              <a:t>Disability and health, emergency preparedness articles available here</a:t>
            </a:r>
          </a:p>
          <a:p>
            <a:r>
              <a:rPr lang="en-US" altLang="en-US" sz="2400" dirty="0">
                <a:latin typeface="Times New Roman" panose="02020603050405020304" pitchFamily="18" charset="0"/>
                <a:cs typeface="Times New Roman" panose="02020603050405020304" pitchFamily="18" charset="0"/>
                <a:hlinkClick r:id="rId4"/>
              </a:rPr>
              <a:t>www.CTIA.org</a:t>
            </a:r>
            <a:endParaRPr lang="en-US" altLang="en-US" sz="2400" dirty="0">
              <a:latin typeface="Times New Roman" panose="02020603050405020304" pitchFamily="18" charset="0"/>
              <a:cs typeface="Times New Roman" panose="02020603050405020304" pitchFamily="18" charset="0"/>
            </a:endParaRPr>
          </a:p>
          <a:p>
            <a:pPr lvl="1"/>
            <a:r>
              <a:rPr lang="en-US" altLang="en-US" sz="2000" dirty="0">
                <a:latin typeface="Times New Roman" panose="02020603050405020304" pitchFamily="18" charset="0"/>
                <a:cs typeface="Times New Roman" panose="02020603050405020304" pitchFamily="18" charset="0"/>
              </a:rPr>
              <a:t>The Wireless Association</a:t>
            </a:r>
          </a:p>
          <a:p>
            <a:pPr lvl="2"/>
            <a:r>
              <a:rPr lang="en-US" altLang="en-US" sz="1600" dirty="0">
                <a:latin typeface="Times New Roman" panose="02020603050405020304" pitchFamily="18" charset="0"/>
                <a:cs typeface="Times New Roman" panose="02020603050405020304" pitchFamily="18" charset="0"/>
              </a:rPr>
              <a:t>Provides information about wireless emergency alerts for your smart phone</a:t>
            </a:r>
          </a:p>
          <a:p>
            <a:r>
              <a:rPr lang="en-US" altLang="en-US" sz="2400" dirty="0">
                <a:latin typeface="Times New Roman" panose="02020603050405020304" pitchFamily="18" charset="0"/>
                <a:cs typeface="Times New Roman" panose="02020603050405020304" pitchFamily="18" charset="0"/>
                <a:hlinkClick r:id="rId5"/>
              </a:rPr>
              <a:t>www.fcc.gov</a:t>
            </a:r>
            <a:endParaRPr lang="en-US" altLang="en-US" sz="2400" dirty="0">
              <a:latin typeface="Times New Roman" panose="02020603050405020304" pitchFamily="18" charset="0"/>
              <a:cs typeface="Times New Roman" panose="02020603050405020304" pitchFamily="18" charset="0"/>
            </a:endParaRPr>
          </a:p>
          <a:p>
            <a:pPr lvl="1"/>
            <a:r>
              <a:rPr lang="en-US" altLang="en-US" sz="2000" dirty="0">
                <a:latin typeface="Times New Roman" panose="02020603050405020304" pitchFamily="18" charset="0"/>
                <a:cs typeface="Times New Roman" panose="02020603050405020304" pitchFamily="18" charset="0"/>
              </a:rPr>
              <a:t>Federal Communications Commission</a:t>
            </a:r>
          </a:p>
          <a:p>
            <a:pPr lvl="2"/>
            <a:r>
              <a:rPr lang="en-US" altLang="en-US" sz="1600" dirty="0">
                <a:latin typeface="Times New Roman" panose="02020603050405020304" pitchFamily="18" charset="0"/>
                <a:cs typeface="Times New Roman" panose="02020603050405020304" pitchFamily="18" charset="0"/>
              </a:rPr>
              <a:t>Provides information about the Emergency Alert System (EAS)</a:t>
            </a:r>
          </a:p>
          <a:p>
            <a:r>
              <a:rPr lang="en-US" altLang="en-US" sz="2400" dirty="0">
                <a:latin typeface="Times New Roman" panose="02020603050405020304" pitchFamily="18" charset="0"/>
                <a:cs typeface="Times New Roman" panose="02020603050405020304" pitchFamily="18" charset="0"/>
                <a:hlinkClick r:id="rId6"/>
              </a:rPr>
              <a:t>www.fema.gov</a:t>
            </a:r>
            <a:endParaRPr lang="en-US" altLang="en-US" sz="2400" dirty="0">
              <a:latin typeface="Times New Roman" panose="02020603050405020304" pitchFamily="18" charset="0"/>
              <a:cs typeface="Times New Roman" panose="02020603050405020304" pitchFamily="18" charset="0"/>
            </a:endParaRPr>
          </a:p>
          <a:p>
            <a:pPr lvl="1"/>
            <a:r>
              <a:rPr lang="en-US" altLang="en-US" sz="2000" dirty="0">
                <a:latin typeface="Times New Roman" panose="02020603050405020304" pitchFamily="18" charset="0"/>
                <a:cs typeface="Times New Roman" panose="02020603050405020304" pitchFamily="18" charset="0"/>
              </a:rPr>
              <a:t>Federal Emergency Management Agency</a:t>
            </a:r>
          </a:p>
          <a:p>
            <a:pPr>
              <a:buFont typeface="Arial" panose="020B0604020202020204" pitchFamily="34" charset="0"/>
              <a:buNone/>
            </a:pPr>
            <a:endParaRPr lang="en-US" altLang="en-US" dirty="0">
              <a:latin typeface="Times New Roman" panose="02020603050405020304" pitchFamily="18" charset="0"/>
              <a:cs typeface="Times New Roman" panose="02020603050405020304" pitchFamily="18" charset="0"/>
              <a:hlinkClick r:id="rId3"/>
            </a:endParaRPr>
          </a:p>
          <a:p>
            <a:endParaRPr lang="en-US" altLang="en-US" sz="2400" dirty="0">
              <a:latin typeface="Times New Roman" panose="02020603050405020304" pitchFamily="18" charset="0"/>
              <a:cs typeface="Times New Roman" panose="02020603050405020304" pitchFamily="18" charset="0"/>
            </a:endParaRPr>
          </a:p>
          <a:p>
            <a:endParaRPr lang="en-US" altLang="en-US" sz="2400" dirty="0">
              <a:latin typeface="Times New Roman" panose="02020603050405020304" pitchFamily="18" charset="0"/>
              <a:cs typeface="Times New Roman" panose="02020603050405020304" pitchFamily="18" charset="0"/>
            </a:endParaRPr>
          </a:p>
          <a:p>
            <a:endParaRPr lang="en-US" altLang="en-US" sz="2400" dirty="0">
              <a:latin typeface="Times New Roman" panose="02020603050405020304" pitchFamily="18" charset="0"/>
              <a:cs typeface="Times New Roman" panose="02020603050405020304" pitchFamily="18" charset="0"/>
              <a:hlinkClick r:id="rId7"/>
            </a:endParaRPr>
          </a:p>
          <a:p>
            <a:endParaRPr lang="en-US" altLang="en-US" sz="2400" dirty="0">
              <a:latin typeface="Times New Roman" panose="02020603050405020304" pitchFamily="18" charset="0"/>
              <a:cs typeface="Times New Roman" panose="02020603050405020304" pitchFamily="18" charset="0"/>
            </a:endParaRPr>
          </a:p>
        </p:txBody>
      </p:sp>
      <p:sp>
        <p:nvSpPr>
          <p:cNvPr id="92162" name="Title 1">
            <a:extLst>
              <a:ext uri="{FF2B5EF4-FFF2-40B4-BE49-F238E27FC236}">
                <a16:creationId xmlns:a16="http://schemas.microsoft.com/office/drawing/2014/main" id="{84387045-0E42-40DB-9102-E8A35A17A852}"/>
              </a:ext>
            </a:extLst>
          </p:cNvPr>
          <p:cNvSpPr>
            <a:spLocks noGrp="1"/>
          </p:cNvSpPr>
          <p:nvPr>
            <p:ph type="title"/>
          </p:nvPr>
        </p:nvSpPr>
        <p:spPr/>
        <p:txBody>
          <a:bodyPr/>
          <a:lstStyle/>
          <a:p>
            <a:r>
              <a:rPr lang="en-US" altLang="en-US" dirty="0">
                <a:cs typeface="Times New Roman" panose="02020603050405020304" pitchFamily="18" charset="0"/>
              </a:rPr>
              <a:t>Resources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Content Placeholder 2">
            <a:extLst>
              <a:ext uri="{FF2B5EF4-FFF2-40B4-BE49-F238E27FC236}">
                <a16:creationId xmlns:a16="http://schemas.microsoft.com/office/drawing/2014/main" id="{86273248-781C-491A-84B5-89D3359B0A21}"/>
              </a:ext>
            </a:extLst>
          </p:cNvPr>
          <p:cNvSpPr>
            <a:spLocks noGrp="1"/>
          </p:cNvSpPr>
          <p:nvPr>
            <p:ph idx="1"/>
          </p:nvPr>
        </p:nvSpPr>
        <p:spPr/>
        <p:txBody>
          <a:bodyPr/>
          <a:lstStyle/>
          <a:p>
            <a:r>
              <a:rPr lang="en-US" altLang="en-US" sz="2400">
                <a:latin typeface="Times New Roman" panose="02020603050405020304" pitchFamily="18" charset="0"/>
                <a:cs typeface="Times New Roman" panose="02020603050405020304" pitchFamily="18" charset="0"/>
                <a:hlinkClick r:id="rId2"/>
              </a:rPr>
              <a:t>www.gema.state.ga.us</a:t>
            </a:r>
            <a:endParaRPr lang="en-US" altLang="en-US" sz="2400">
              <a:latin typeface="Times New Roman" panose="02020603050405020304" pitchFamily="18" charset="0"/>
              <a:cs typeface="Times New Roman" panose="02020603050405020304" pitchFamily="18" charset="0"/>
            </a:endParaRPr>
          </a:p>
          <a:p>
            <a:pPr lvl="1"/>
            <a:r>
              <a:rPr lang="en-US" altLang="en-US" sz="2000">
                <a:latin typeface="Times New Roman" panose="02020603050405020304" pitchFamily="18" charset="0"/>
                <a:cs typeface="Times New Roman" panose="02020603050405020304" pitchFamily="18" charset="0"/>
              </a:rPr>
              <a:t>Georgia Emergency Management Agency/Homeland Security</a:t>
            </a:r>
            <a:endParaRPr lang="en-US" altLang="en-US" sz="2400">
              <a:latin typeface="Times New Roman" panose="02020603050405020304" pitchFamily="18" charset="0"/>
              <a:cs typeface="Times New Roman" panose="02020603050405020304" pitchFamily="18" charset="0"/>
              <a:hlinkClick r:id="rId3"/>
            </a:endParaRPr>
          </a:p>
          <a:p>
            <a:r>
              <a:rPr lang="en-US" altLang="en-US" sz="2400">
                <a:latin typeface="Times New Roman" panose="02020603050405020304" pitchFamily="18" charset="0"/>
                <a:cs typeface="Times New Roman" panose="02020603050405020304" pitchFamily="18" charset="0"/>
                <a:hlinkClick r:id="rId3"/>
              </a:rPr>
              <a:t>www.nfpa.org/disabilities</a:t>
            </a:r>
            <a:endParaRPr lang="en-US" altLang="en-US" sz="2400">
              <a:latin typeface="Times New Roman" panose="02020603050405020304" pitchFamily="18" charset="0"/>
              <a:cs typeface="Times New Roman" panose="02020603050405020304" pitchFamily="18" charset="0"/>
            </a:endParaRPr>
          </a:p>
          <a:p>
            <a:pPr lvl="1"/>
            <a:r>
              <a:rPr lang="en-US" altLang="en-US" sz="2000">
                <a:latin typeface="Times New Roman" panose="02020603050405020304" pitchFamily="18" charset="0"/>
                <a:cs typeface="Times New Roman" panose="02020603050405020304" pitchFamily="18" charset="0"/>
              </a:rPr>
              <a:t>National Fire Protection Association.  </a:t>
            </a:r>
          </a:p>
          <a:p>
            <a:pPr lvl="2"/>
            <a:r>
              <a:rPr lang="en-US" altLang="en-US" sz="1600">
                <a:latin typeface="Times New Roman" panose="02020603050405020304" pitchFamily="18" charset="0"/>
                <a:cs typeface="Times New Roman" panose="02020603050405020304" pitchFamily="18" charset="0"/>
              </a:rPr>
              <a:t>A Personal Emergency Evacuation Planning Checklist can be found at this website</a:t>
            </a:r>
          </a:p>
          <a:p>
            <a:r>
              <a:rPr lang="en-US" altLang="en-US" sz="2400">
                <a:latin typeface="Times New Roman" panose="02020603050405020304" pitchFamily="18" charset="0"/>
                <a:cs typeface="Times New Roman" panose="02020603050405020304" pitchFamily="18" charset="0"/>
                <a:hlinkClick r:id="rId4"/>
              </a:rPr>
              <a:t>www.nws.noaa.gov/nwr</a:t>
            </a:r>
            <a:endParaRPr lang="en-US" altLang="en-US" sz="2400">
              <a:latin typeface="Times New Roman" panose="02020603050405020304" pitchFamily="18" charset="0"/>
              <a:cs typeface="Times New Roman" panose="02020603050405020304" pitchFamily="18" charset="0"/>
            </a:endParaRPr>
          </a:p>
          <a:p>
            <a:pPr lvl="1"/>
            <a:r>
              <a:rPr lang="en-US" altLang="en-US" sz="2000">
                <a:latin typeface="Times New Roman" panose="02020603050405020304" pitchFamily="18" charset="0"/>
                <a:cs typeface="Times New Roman" panose="02020603050405020304" pitchFamily="18" charset="0"/>
              </a:rPr>
              <a:t>National Oceanic and Atmospheric Administration</a:t>
            </a:r>
          </a:p>
          <a:p>
            <a:pPr lvl="2"/>
            <a:r>
              <a:rPr lang="en-US" altLang="en-US" sz="1600">
                <a:latin typeface="Times New Roman" panose="02020603050405020304" pitchFamily="18" charset="0"/>
                <a:cs typeface="Times New Roman" panose="02020603050405020304" pitchFamily="18" charset="0"/>
              </a:rPr>
              <a:t>Provides information about weather radio stations and weather radios</a:t>
            </a:r>
          </a:p>
          <a:p>
            <a:r>
              <a:rPr lang="en-US" altLang="en-US" sz="2400">
                <a:latin typeface="Times New Roman" panose="02020603050405020304" pitchFamily="18" charset="0"/>
                <a:cs typeface="Times New Roman" panose="02020603050405020304" pitchFamily="18" charset="0"/>
                <a:hlinkClick r:id="rId5"/>
              </a:rPr>
              <a:t>www.ready.ga.gov</a:t>
            </a:r>
            <a:endParaRPr lang="en-US" altLang="en-US" sz="2400">
              <a:latin typeface="Times New Roman" panose="02020603050405020304" pitchFamily="18" charset="0"/>
              <a:cs typeface="Times New Roman" panose="02020603050405020304" pitchFamily="18" charset="0"/>
            </a:endParaRPr>
          </a:p>
          <a:p>
            <a:pPr lvl="1"/>
            <a:r>
              <a:rPr lang="en-US" altLang="en-US" sz="2000">
                <a:latin typeface="Times New Roman" panose="02020603050405020304" pitchFamily="18" charset="0"/>
                <a:cs typeface="Times New Roman" panose="02020603050405020304" pitchFamily="18" charset="0"/>
              </a:rPr>
              <a:t>Ready Georgia</a:t>
            </a:r>
          </a:p>
          <a:p>
            <a:pPr lvl="2"/>
            <a:r>
              <a:rPr lang="en-US" altLang="en-US" sz="1600">
                <a:latin typeface="Times New Roman" panose="02020603050405020304" pitchFamily="18" charset="0"/>
                <a:cs typeface="Times New Roman" panose="02020603050405020304" pitchFamily="18" charset="0"/>
              </a:rPr>
              <a:t>A statewide campaign supported by the Georgia Emergency Management Agency (GEMA) aimed at motivating Georgians to take action to prepare for a disaster.</a:t>
            </a:r>
          </a:p>
          <a:p>
            <a:endParaRPr lang="en-US" altLang="en-US" sz="240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7F0D345D-DCFC-4224-BFB0-350E2C6962E9}"/>
              </a:ext>
            </a:extLst>
          </p:cNvPr>
          <p:cNvSpPr>
            <a:spLocks noGrp="1"/>
          </p:cNvSpPr>
          <p:nvPr>
            <p:ph type="title"/>
          </p:nvPr>
        </p:nvSpPr>
        <p:spPr/>
        <p:txBody>
          <a:bodyPr/>
          <a:lstStyle/>
          <a:p>
            <a:r>
              <a:rPr lang="en-US" dirty="0"/>
              <a:t>Resources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Content Placeholder 2">
            <a:extLst>
              <a:ext uri="{FF2B5EF4-FFF2-40B4-BE49-F238E27FC236}">
                <a16:creationId xmlns:a16="http://schemas.microsoft.com/office/drawing/2014/main" id="{3A2083CE-7549-457C-B8C1-D6B049473662}"/>
              </a:ext>
            </a:extLst>
          </p:cNvPr>
          <p:cNvSpPr>
            <a:spLocks noGrp="1"/>
          </p:cNvSpPr>
          <p:nvPr>
            <p:ph idx="1"/>
          </p:nvPr>
        </p:nvSpPr>
        <p:spPr/>
        <p:txBody>
          <a:bodyPr>
            <a:normAutofit/>
          </a:bodyPr>
          <a:lstStyle/>
          <a:p>
            <a:r>
              <a:rPr lang="en-US" altLang="en-US" sz="2400" dirty="0">
                <a:latin typeface="Times New Roman" panose="02020603050405020304" pitchFamily="18" charset="0"/>
                <a:cs typeface="Times New Roman" panose="02020603050405020304" pitchFamily="18" charset="0"/>
                <a:hlinkClick r:id="rId2"/>
              </a:rPr>
              <a:t>www.usfa.fema.gov</a:t>
            </a:r>
            <a:endParaRPr lang="en-US" altLang="en-US" sz="2400" dirty="0">
              <a:latin typeface="Times New Roman" panose="02020603050405020304" pitchFamily="18" charset="0"/>
              <a:cs typeface="Times New Roman" panose="02020603050405020304" pitchFamily="18" charset="0"/>
            </a:endParaRPr>
          </a:p>
          <a:p>
            <a:pPr lvl="1"/>
            <a:r>
              <a:rPr lang="en-US" altLang="en-US" sz="2000" dirty="0">
                <a:latin typeface="Times New Roman" panose="02020603050405020304" pitchFamily="18" charset="0"/>
                <a:cs typeface="Times New Roman" panose="02020603050405020304" pitchFamily="18" charset="0"/>
              </a:rPr>
              <a:t>U.S. Fire Administration</a:t>
            </a:r>
            <a:endParaRPr lang="en-US" altLang="en-US" sz="2400" dirty="0">
              <a:latin typeface="Times New Roman" panose="02020603050405020304" pitchFamily="18" charset="0"/>
              <a:cs typeface="Times New Roman" panose="02020603050405020304" pitchFamily="18" charset="0"/>
              <a:hlinkClick r:id="rId3"/>
            </a:endParaRPr>
          </a:p>
          <a:p>
            <a:r>
              <a:rPr lang="en-US" altLang="en-US" sz="2400" dirty="0">
                <a:latin typeface="Times New Roman" panose="02020603050405020304" pitchFamily="18" charset="0"/>
                <a:cs typeface="Times New Roman" panose="02020603050405020304" pitchFamily="18" charset="0"/>
                <a:hlinkClick r:id="rId3"/>
              </a:rPr>
              <a:t>www.ready.gov</a:t>
            </a:r>
            <a:r>
              <a:rPr lang="en-US" altLang="en-US" dirty="0">
                <a:latin typeface="Times New Roman" panose="02020603050405020304" pitchFamily="18" charset="0"/>
                <a:cs typeface="Times New Roman" panose="02020603050405020304" pitchFamily="18" charset="0"/>
              </a:rPr>
              <a:t> </a:t>
            </a:r>
          </a:p>
          <a:p>
            <a:pPr lvl="1"/>
            <a:r>
              <a:rPr lang="en-US" altLang="en-US" sz="2000" dirty="0">
                <a:latin typeface="Times New Roman" panose="02020603050405020304" pitchFamily="18" charset="0"/>
                <a:cs typeface="Times New Roman" panose="02020603050405020304" pitchFamily="18" charset="0"/>
              </a:rPr>
              <a:t>Ready</a:t>
            </a:r>
          </a:p>
          <a:p>
            <a:pPr lvl="2"/>
            <a:r>
              <a:rPr lang="en-US" altLang="en-US" sz="1600" dirty="0">
                <a:latin typeface="Times New Roman" panose="02020603050405020304" pitchFamily="18" charset="0"/>
                <a:cs typeface="Times New Roman" panose="02020603050405020304" pitchFamily="18" charset="0"/>
              </a:rPr>
              <a:t>Detailed recommendations for a basic disaster supplies kit can be found at </a:t>
            </a:r>
            <a:r>
              <a:rPr lang="en-US" altLang="en-US" sz="1600" dirty="0">
                <a:latin typeface="Times New Roman" panose="02020603050405020304" pitchFamily="18" charset="0"/>
                <a:cs typeface="Times New Roman" panose="02020603050405020304" pitchFamily="18" charset="0"/>
                <a:hlinkClick r:id="rId4"/>
              </a:rPr>
              <a:t>www.ready.gov/basic-disaster-supplies-kit</a:t>
            </a:r>
            <a:endParaRPr lang="en-US" altLang="en-US" sz="2000" dirty="0">
              <a:latin typeface="Times New Roman" panose="02020603050405020304" pitchFamily="18" charset="0"/>
              <a:cs typeface="Times New Roman" panose="02020603050405020304" pitchFamily="18" charset="0"/>
              <a:hlinkClick r:id="rId5"/>
            </a:endParaRPr>
          </a:p>
          <a:p>
            <a:r>
              <a:rPr lang="en-US" altLang="en-US" sz="2400" dirty="0">
                <a:latin typeface="Times New Roman" panose="02020603050405020304" pitchFamily="18" charset="0"/>
                <a:cs typeface="Times New Roman" panose="02020603050405020304" pitchFamily="18" charset="0"/>
                <a:hlinkClick r:id="rId6"/>
              </a:rPr>
              <a:t>www.redcross.org</a:t>
            </a:r>
            <a:endParaRPr lang="en-US" altLang="en-US" sz="2400" dirty="0">
              <a:latin typeface="Times New Roman" panose="02020603050405020304" pitchFamily="18" charset="0"/>
              <a:cs typeface="Times New Roman" panose="02020603050405020304" pitchFamily="18" charset="0"/>
            </a:endParaRPr>
          </a:p>
          <a:p>
            <a:pPr lvl="1"/>
            <a:r>
              <a:rPr lang="en-US" altLang="en-US" sz="2000" dirty="0">
                <a:latin typeface="Times New Roman" panose="02020603050405020304" pitchFamily="18" charset="0"/>
                <a:cs typeface="Times New Roman" panose="02020603050405020304" pitchFamily="18" charset="0"/>
              </a:rPr>
              <a:t>American Red Cross</a:t>
            </a:r>
          </a:p>
          <a:p>
            <a:pPr lvl="2"/>
            <a:r>
              <a:rPr lang="en-US" altLang="en-US" sz="1600" dirty="0">
                <a:latin typeface="Times New Roman" panose="02020603050405020304" pitchFamily="18" charset="0"/>
                <a:cs typeface="Times New Roman" panose="02020603050405020304" pitchFamily="18" charset="0"/>
              </a:rPr>
              <a:t>Provides information about local shelters in the event of a community emergency</a:t>
            </a:r>
          </a:p>
          <a:p>
            <a:r>
              <a:rPr lang="en-US" altLang="en-US" sz="2400" dirty="0">
                <a:latin typeface="Times New Roman" panose="02020603050405020304" pitchFamily="18" charset="0"/>
                <a:cs typeface="Times New Roman" panose="02020603050405020304" pitchFamily="18" charset="0"/>
                <a:hlinkClick r:id="rId5"/>
              </a:rPr>
              <a:t>www.shepherd.org/resources/rescue</a:t>
            </a:r>
            <a:endParaRPr lang="en-US" altLang="en-US" sz="2400" dirty="0">
              <a:latin typeface="Times New Roman" panose="02020603050405020304" pitchFamily="18" charset="0"/>
              <a:cs typeface="Times New Roman" panose="02020603050405020304" pitchFamily="18" charset="0"/>
            </a:endParaRPr>
          </a:p>
          <a:p>
            <a:pPr lvl="1"/>
            <a:r>
              <a:rPr lang="en-US" altLang="en-US" sz="2000" dirty="0">
                <a:latin typeface="Times New Roman" panose="02020603050405020304" pitchFamily="18" charset="0"/>
                <a:cs typeface="Times New Roman" panose="02020603050405020304" pitchFamily="18" charset="0"/>
              </a:rPr>
              <a:t>Shepherd Center.</a:t>
            </a:r>
          </a:p>
          <a:p>
            <a:pPr lvl="2"/>
            <a:r>
              <a:rPr lang="en-US" altLang="en-US" sz="1600" dirty="0">
                <a:latin typeface="Times New Roman" panose="02020603050405020304" pitchFamily="18" charset="0"/>
                <a:cs typeface="Times New Roman" panose="02020603050405020304" pitchFamily="18" charset="0"/>
              </a:rPr>
              <a:t>Additional information about the RESCUE program (and the packet you received) can be found at this website.</a:t>
            </a:r>
            <a:endParaRPr lang="en-US" altLang="en-US" dirty="0">
              <a:latin typeface="Times New Roman" panose="02020603050405020304" pitchFamily="18" charset="0"/>
              <a:cs typeface="Times New Roman" panose="02020603050405020304" pitchFamily="18" charset="0"/>
              <a:hlinkClick r:id="rId2"/>
            </a:endParaRPr>
          </a:p>
          <a:p>
            <a:endParaRPr lang="en-US" altLang="en-US" sz="2400"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46DFCF1C-2CF9-419F-94FA-DF918111A8C3}"/>
              </a:ext>
            </a:extLst>
          </p:cNvPr>
          <p:cNvSpPr>
            <a:spLocks noGrp="1"/>
          </p:cNvSpPr>
          <p:nvPr>
            <p:ph type="title"/>
          </p:nvPr>
        </p:nvSpPr>
        <p:spPr/>
        <p:txBody>
          <a:bodyPr/>
          <a:lstStyle/>
          <a:p>
            <a:r>
              <a:rPr lang="en-US" dirty="0"/>
              <a:t>Resources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Content Placeholder 2">
            <a:extLst>
              <a:ext uri="{FF2B5EF4-FFF2-40B4-BE49-F238E27FC236}">
                <a16:creationId xmlns:a16="http://schemas.microsoft.com/office/drawing/2014/main" id="{2CF71A41-5AB2-4A3E-88EF-069A151B60EC}"/>
              </a:ext>
            </a:extLst>
          </p:cNvPr>
          <p:cNvSpPr>
            <a:spLocks noGrp="1"/>
          </p:cNvSpPr>
          <p:nvPr>
            <p:ph idx="1"/>
          </p:nvPr>
        </p:nvSpPr>
        <p:spPr/>
        <p:txBody>
          <a:bodyPr/>
          <a:lstStyle/>
          <a:p>
            <a:r>
              <a:rPr lang="en-US" altLang="en-US" sz="2400" dirty="0">
                <a:latin typeface="Times New Roman" panose="02020603050405020304" pitchFamily="18" charset="0"/>
                <a:cs typeface="Times New Roman" panose="02020603050405020304" pitchFamily="18" charset="0"/>
              </a:rPr>
              <a:t>American Red Cross</a:t>
            </a:r>
          </a:p>
          <a:p>
            <a:pPr lvl="1"/>
            <a:r>
              <a:rPr lang="en-US" altLang="en-US" dirty="0">
                <a:latin typeface="Times New Roman" panose="02020603050405020304" pitchFamily="18" charset="0"/>
                <a:cs typeface="Times New Roman" panose="02020603050405020304" pitchFamily="18" charset="0"/>
              </a:rPr>
              <a:t>First Aid by American Red Cross</a:t>
            </a:r>
          </a:p>
          <a:p>
            <a:pPr lvl="2"/>
            <a:r>
              <a:rPr lang="en-US" altLang="en-US" sz="1600" dirty="0">
                <a:latin typeface="Times New Roman" panose="02020603050405020304" pitchFamily="18" charset="0"/>
                <a:cs typeface="Times New Roman" panose="02020603050405020304" pitchFamily="18" charset="0"/>
              </a:rPr>
              <a:t>step-by-step instructions to guide you through everyday first aid scenarios. </a:t>
            </a:r>
          </a:p>
          <a:p>
            <a:pPr lvl="2"/>
            <a:r>
              <a:rPr lang="en-US" altLang="en-US" sz="1600" dirty="0">
                <a:latin typeface="Times New Roman" panose="02020603050405020304" pitchFamily="18" charset="0"/>
                <a:cs typeface="Times New Roman" panose="02020603050405020304" pitchFamily="18" charset="0"/>
              </a:rPr>
              <a:t>Integrated with 911 so you can call EMS from the app.</a:t>
            </a:r>
          </a:p>
          <a:p>
            <a:pPr lvl="2"/>
            <a:r>
              <a:rPr lang="en-US" altLang="en-US" sz="1600" dirty="0">
                <a:latin typeface="Times New Roman" panose="02020603050405020304" pitchFamily="18" charset="0"/>
                <a:cs typeface="Times New Roman" panose="02020603050405020304" pitchFamily="18" charset="0"/>
              </a:rPr>
              <a:t>Available in English and Spanish languages</a:t>
            </a:r>
          </a:p>
          <a:p>
            <a:pPr lvl="1"/>
            <a:r>
              <a:rPr lang="en-US" altLang="en-US" dirty="0">
                <a:latin typeface="Times New Roman" panose="02020603050405020304" pitchFamily="18" charset="0"/>
                <a:cs typeface="Times New Roman" panose="02020603050405020304" pitchFamily="18" charset="0"/>
              </a:rPr>
              <a:t>Emergency! by American Red Cross</a:t>
            </a:r>
          </a:p>
          <a:p>
            <a:pPr lvl="2"/>
            <a:r>
              <a:rPr lang="en-US" altLang="en-US" sz="1600" dirty="0">
                <a:latin typeface="Times New Roman" panose="02020603050405020304" pitchFamily="18" charset="0"/>
                <a:cs typeface="Times New Roman" panose="02020603050405020304" pitchFamily="18" charset="0"/>
              </a:rPr>
              <a:t>Audible siren for alerts related to tornados, hurricanes, floods, and many other weather-related emergency situations</a:t>
            </a:r>
          </a:p>
          <a:p>
            <a:pPr lvl="2"/>
            <a:r>
              <a:rPr lang="en-US" altLang="en-US" sz="1600" dirty="0">
                <a:latin typeface="Times New Roman" panose="02020603050405020304" pitchFamily="18" charset="0"/>
                <a:cs typeface="Times New Roman" panose="02020603050405020304" pitchFamily="18" charset="0"/>
              </a:rPr>
              <a:t>Information on what to do before/during/after the event</a:t>
            </a:r>
          </a:p>
          <a:p>
            <a:pPr lvl="2"/>
            <a:r>
              <a:rPr lang="en-US" altLang="en-US" sz="1600" dirty="0">
                <a:latin typeface="Times New Roman" panose="02020603050405020304" pitchFamily="18" charset="0"/>
                <a:cs typeface="Times New Roman" panose="02020603050405020304" pitchFamily="18" charset="0"/>
              </a:rPr>
              <a:t>Track the event</a:t>
            </a:r>
          </a:p>
          <a:p>
            <a:pPr lvl="2"/>
            <a:r>
              <a:rPr lang="en-US" altLang="en-US" sz="1600" dirty="0">
                <a:latin typeface="Times New Roman" panose="02020603050405020304" pitchFamily="18" charset="0"/>
                <a:cs typeface="Times New Roman" panose="02020603050405020304" pitchFamily="18" charset="0"/>
              </a:rPr>
              <a:t>Enable critical alerts that can override the Do Not Disturb setting on your device</a:t>
            </a:r>
          </a:p>
          <a:p>
            <a:pPr lvl="2"/>
            <a:r>
              <a:rPr lang="en-US" altLang="en-US" sz="1600" dirty="0">
                <a:latin typeface="Times New Roman" panose="02020603050405020304" pitchFamily="18" charset="0"/>
                <a:cs typeface="Times New Roman" panose="02020603050405020304" pitchFamily="18" charset="0"/>
              </a:rPr>
              <a:t>Let family and friends know your are okay with the “I’m Safe” alert for Facebook, Twitter, email and text</a:t>
            </a:r>
          </a:p>
          <a:p>
            <a:pPr lvl="2"/>
            <a:r>
              <a:rPr lang="en-US" altLang="en-US" sz="1600" dirty="0">
                <a:latin typeface="Times New Roman" panose="02020603050405020304" pitchFamily="18" charset="0"/>
                <a:cs typeface="Times New Roman" panose="02020603050405020304" pitchFamily="18" charset="0"/>
              </a:rPr>
              <a:t>Find open Red Cross shelters in your area when you need help</a:t>
            </a:r>
          </a:p>
          <a:p>
            <a:pPr lvl="2"/>
            <a:r>
              <a:rPr lang="en-US" altLang="en-US" sz="1600" dirty="0">
                <a:latin typeface="Times New Roman" panose="02020603050405020304" pitchFamily="18" charset="0"/>
                <a:cs typeface="Times New Roman" panose="02020603050405020304" pitchFamily="18" charset="0"/>
              </a:rPr>
              <a:t>Available in English and Spanish languages</a:t>
            </a:r>
          </a:p>
          <a:p>
            <a:pPr marL="457200" lvl="1" indent="0">
              <a:buNone/>
            </a:pPr>
            <a:endParaRPr lang="en-US" altLang="en-US" sz="1600" dirty="0"/>
          </a:p>
          <a:p>
            <a:endParaRPr lang="en-US" altLang="en-US" sz="2000" dirty="0"/>
          </a:p>
        </p:txBody>
      </p:sp>
      <p:sp>
        <p:nvSpPr>
          <p:cNvPr id="97282" name="Title 1">
            <a:extLst>
              <a:ext uri="{FF2B5EF4-FFF2-40B4-BE49-F238E27FC236}">
                <a16:creationId xmlns:a16="http://schemas.microsoft.com/office/drawing/2014/main" id="{5B20C6F9-0916-4588-9D10-41842B609EBD}"/>
              </a:ext>
            </a:extLst>
          </p:cNvPr>
          <p:cNvSpPr>
            <a:spLocks noGrp="1"/>
          </p:cNvSpPr>
          <p:nvPr>
            <p:ph type="title"/>
          </p:nvPr>
        </p:nvSpPr>
        <p:spPr/>
        <p:txBody>
          <a:bodyPr/>
          <a:lstStyle/>
          <a:p>
            <a:r>
              <a:rPr lang="en-US" altLang="en-US" sz="3600">
                <a:latin typeface="Times New Roman" panose="02020603050405020304" pitchFamily="18" charset="0"/>
                <a:cs typeface="Times New Roman" panose="02020603050405020304" pitchFamily="18" charset="0"/>
              </a:rPr>
              <a:t>There are smart phone apps for that!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Content Placeholder 2">
            <a:extLst>
              <a:ext uri="{FF2B5EF4-FFF2-40B4-BE49-F238E27FC236}">
                <a16:creationId xmlns:a16="http://schemas.microsoft.com/office/drawing/2014/main" id="{2979D35D-B734-4565-BAC9-3F8EFC210713}"/>
              </a:ext>
            </a:extLst>
          </p:cNvPr>
          <p:cNvSpPr>
            <a:spLocks noGrp="1"/>
          </p:cNvSpPr>
          <p:nvPr>
            <p:ph idx="1"/>
          </p:nvPr>
        </p:nvSpPr>
        <p:spPr/>
        <p:txBody>
          <a:bodyPr>
            <a:normAutofit/>
          </a:bodyPr>
          <a:lstStyle/>
          <a:p>
            <a:pPr lvl="1"/>
            <a:r>
              <a:rPr lang="en-US" altLang="en-US" sz="2400" dirty="0">
                <a:latin typeface="Times New Roman" panose="02020603050405020304" pitchFamily="18" charset="0"/>
                <a:cs typeface="Times New Roman" panose="02020603050405020304" pitchFamily="18" charset="0"/>
              </a:rPr>
              <a:t>A national public service advertising (PSA) campaign designed to educate and empower Americans to prepare for and respond to emergencies including natural and man-made disasters.</a:t>
            </a:r>
          </a:p>
          <a:p>
            <a:pPr lvl="1"/>
            <a:r>
              <a:rPr lang="en-US" altLang="en-US" sz="2400" dirty="0">
                <a:latin typeface="Times New Roman" panose="02020603050405020304" pitchFamily="18" charset="0"/>
                <a:cs typeface="Times New Roman" panose="02020603050405020304" pitchFamily="18" charset="0"/>
              </a:rPr>
              <a:t>Create and edit your Ready Profile for customized emergency plans</a:t>
            </a:r>
          </a:p>
          <a:p>
            <a:pPr lvl="1"/>
            <a:r>
              <a:rPr lang="en-US" altLang="en-US" sz="2400" dirty="0">
                <a:latin typeface="Times New Roman" panose="02020603050405020304" pitchFamily="18" charset="0"/>
                <a:cs typeface="Times New Roman" panose="02020603050405020304" pitchFamily="18" charset="0"/>
              </a:rPr>
              <a:t>Local weather and public health alerts</a:t>
            </a:r>
          </a:p>
          <a:p>
            <a:pPr lvl="1"/>
            <a:r>
              <a:rPr lang="en-US" altLang="en-US" sz="2400" dirty="0">
                <a:latin typeface="Times New Roman" panose="02020603050405020304" pitchFamily="18" charset="0"/>
                <a:cs typeface="Times New Roman" panose="02020603050405020304" pitchFamily="18" charset="0"/>
              </a:rPr>
              <a:t>Checklist of emergency supplies/kit</a:t>
            </a:r>
          </a:p>
          <a:p>
            <a:pPr lvl="1"/>
            <a:r>
              <a:rPr lang="en-US" altLang="en-US" sz="2400" dirty="0">
                <a:latin typeface="Times New Roman" panose="02020603050405020304" pitchFamily="18" charset="0"/>
                <a:cs typeface="Times New Roman" panose="02020603050405020304" pitchFamily="18" charset="0"/>
              </a:rPr>
              <a:t>Information on what to do during different types of emergencies</a:t>
            </a:r>
          </a:p>
          <a:p>
            <a:pPr lvl="1"/>
            <a:r>
              <a:rPr lang="en-US" altLang="en-US" sz="2400" dirty="0">
                <a:latin typeface="Times New Roman" panose="02020603050405020304" pitchFamily="18" charset="0"/>
                <a:cs typeface="Times New Roman" panose="02020603050405020304" pitchFamily="18" charset="0"/>
              </a:rPr>
              <a:t>Hurricane evacuation routes</a:t>
            </a:r>
          </a:p>
          <a:p>
            <a:pPr lvl="1"/>
            <a:r>
              <a:rPr lang="en-US" altLang="en-US" sz="2400" dirty="0">
                <a:latin typeface="Times New Roman" panose="02020603050405020304" pitchFamily="18" charset="0"/>
                <a:cs typeface="Times New Roman" panose="02020603050405020304" pitchFamily="18" charset="0"/>
              </a:rPr>
              <a:t>Disaster history for your location</a:t>
            </a:r>
          </a:p>
          <a:p>
            <a:pPr lvl="1"/>
            <a:r>
              <a:rPr lang="en-US" altLang="en-US" sz="2400" dirty="0">
                <a:latin typeface="Times New Roman" panose="02020603050405020304" pitchFamily="18" charset="0"/>
                <a:cs typeface="Times New Roman" panose="02020603050405020304" pitchFamily="18" charset="0"/>
              </a:rPr>
              <a:t>Maps of nearby American Red Cross shelters</a:t>
            </a:r>
          </a:p>
          <a:p>
            <a:pPr marL="457200" lvl="1" indent="0">
              <a:buNone/>
            </a:pPr>
            <a:endParaRPr lang="en-US" altLang="en-US" sz="2400" dirty="0">
              <a:latin typeface="Times New Roman" panose="02020603050405020304" pitchFamily="18" charset="0"/>
              <a:cs typeface="Times New Roman" panose="02020603050405020304" pitchFamily="18" charset="0"/>
            </a:endParaRPr>
          </a:p>
          <a:p>
            <a:endParaRPr lang="en-US" altLang="en-US" dirty="0"/>
          </a:p>
          <a:p>
            <a:endParaRPr lang="en-US" altLang="en-US" dirty="0"/>
          </a:p>
        </p:txBody>
      </p:sp>
      <p:sp>
        <p:nvSpPr>
          <p:cNvPr id="2" name="Title 1">
            <a:extLst>
              <a:ext uri="{FF2B5EF4-FFF2-40B4-BE49-F238E27FC236}">
                <a16:creationId xmlns:a16="http://schemas.microsoft.com/office/drawing/2014/main" id="{7CD970F1-0730-4BFB-BB18-AC11AB6421F8}"/>
              </a:ext>
            </a:extLst>
          </p:cNvPr>
          <p:cNvSpPr>
            <a:spLocks noGrp="1"/>
          </p:cNvSpPr>
          <p:nvPr>
            <p:ph type="title"/>
          </p:nvPr>
        </p:nvSpPr>
        <p:spPr/>
        <p:txBody>
          <a:bodyPr>
            <a:normAutofit/>
          </a:bodyPr>
          <a:lstStyle/>
          <a:p>
            <a:r>
              <a:rPr lang="en-US" altLang="en-US" sz="2800" dirty="0">
                <a:latin typeface="Times New Roman" panose="02020603050405020304" pitchFamily="18" charset="0"/>
                <a:cs typeface="Times New Roman" panose="02020603050405020304" pitchFamily="18" charset="0"/>
              </a:rPr>
              <a:t>Ready Georgia: </a:t>
            </a:r>
            <a:r>
              <a:rPr lang="en-US" altLang="en-US" sz="2800" dirty="0">
                <a:latin typeface="Times New Roman" panose="02020603050405020304" pitchFamily="18" charset="0"/>
                <a:cs typeface="Times New Roman" panose="02020603050405020304" pitchFamily="18" charset="0"/>
                <a:hlinkClick r:id="rId2"/>
              </a:rPr>
              <a:t>https://gema.georgia.gov/plan-prepare/ready-georgia</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Content Placeholder 2">
            <a:extLst>
              <a:ext uri="{FF2B5EF4-FFF2-40B4-BE49-F238E27FC236}">
                <a16:creationId xmlns:a16="http://schemas.microsoft.com/office/drawing/2014/main" id="{B3BA8FAA-A041-4ACA-BD0F-BBB3054ECC13}"/>
              </a:ext>
            </a:extLst>
          </p:cNvPr>
          <p:cNvSpPr>
            <a:spLocks noGrp="1"/>
          </p:cNvSpPr>
          <p:nvPr>
            <p:ph idx="1"/>
          </p:nvPr>
        </p:nvSpPr>
        <p:spPr/>
        <p:txBody>
          <a:bodyPr/>
          <a:lstStyle/>
          <a:p>
            <a:r>
              <a:rPr lang="en-US" altLang="en-US" sz="2800" dirty="0">
                <a:latin typeface="Times New Roman" panose="02020603050405020304" pitchFamily="18" charset="0"/>
                <a:cs typeface="Times New Roman" panose="02020603050405020304" pitchFamily="18" charset="0"/>
              </a:rPr>
              <a:t>Emergency contacts</a:t>
            </a:r>
          </a:p>
          <a:p>
            <a:pPr lvl="1"/>
            <a:r>
              <a:rPr lang="en-US" altLang="en-US" sz="2000" dirty="0">
                <a:latin typeface="Times New Roman" panose="02020603050405020304" pitchFamily="18" charset="0"/>
                <a:cs typeface="Times New Roman" panose="02020603050405020304" pitchFamily="18" charset="0"/>
              </a:rPr>
              <a:t>Keeps a list of emergency contacts, known allergies, medications you are on, any conditions you have, and your personal identification information on your smart phone.</a:t>
            </a:r>
          </a:p>
          <a:p>
            <a:r>
              <a:rPr lang="en-US" altLang="en-US" sz="2800" dirty="0">
                <a:latin typeface="Times New Roman" panose="02020603050405020304" pitchFamily="18" charset="0"/>
                <a:cs typeface="Times New Roman" panose="02020603050405020304" pitchFamily="18" charset="0"/>
              </a:rPr>
              <a:t>Emergency GPS locators</a:t>
            </a:r>
          </a:p>
          <a:p>
            <a:pPr lvl="1"/>
            <a:r>
              <a:rPr lang="en-US" altLang="en-US" sz="2000" dirty="0">
                <a:latin typeface="Times New Roman" panose="02020603050405020304" pitchFamily="18" charset="0"/>
                <a:cs typeface="Times New Roman" panose="02020603050405020304" pitchFamily="18" charset="0"/>
              </a:rPr>
              <a:t>Built into your phone and can be used in emergency situations to report your GPS position to first responders or family/friends</a:t>
            </a:r>
          </a:p>
          <a:p>
            <a:pPr lvl="1"/>
            <a:r>
              <a:rPr lang="en-US" altLang="en-US" sz="2000" dirty="0">
                <a:latin typeface="Times New Roman" panose="02020603050405020304" pitchFamily="18" charset="0"/>
                <a:cs typeface="Times New Roman" panose="02020603050405020304" pitchFamily="18" charset="0"/>
              </a:rPr>
              <a:t>Can install GPS apps for more detailed tracking information</a:t>
            </a:r>
            <a:endParaRPr lang="en-US" altLang="en-US" sz="2000" dirty="0"/>
          </a:p>
          <a:p>
            <a:pPr lvl="1"/>
            <a:endParaRPr lang="en-US" altLang="en-US" sz="1600" dirty="0">
              <a:latin typeface="Times New Roman" panose="02020603050405020304" pitchFamily="18" charset="0"/>
              <a:cs typeface="Times New Roman" panose="02020603050405020304" pitchFamily="18" charset="0"/>
            </a:endParaRPr>
          </a:p>
        </p:txBody>
      </p:sp>
      <p:sp>
        <p:nvSpPr>
          <p:cNvPr id="99330" name="Title 1">
            <a:extLst>
              <a:ext uri="{FF2B5EF4-FFF2-40B4-BE49-F238E27FC236}">
                <a16:creationId xmlns:a16="http://schemas.microsoft.com/office/drawing/2014/main" id="{93FEA471-1677-4973-99AA-D8747193D179}"/>
              </a:ext>
            </a:extLst>
          </p:cNvPr>
          <p:cNvSpPr>
            <a:spLocks noGrp="1"/>
          </p:cNvSpPr>
          <p:nvPr>
            <p:ph type="title"/>
          </p:nvPr>
        </p:nvSpPr>
        <p:spPr/>
        <p:txBody>
          <a:bodyPr/>
          <a:lstStyle/>
          <a:p>
            <a:r>
              <a:rPr lang="en-US" altLang="en-US" sz="3200">
                <a:latin typeface="Times New Roman" panose="02020603050405020304" pitchFamily="18" charset="0"/>
                <a:cs typeface="Times New Roman" panose="02020603050405020304" pitchFamily="18" charset="0"/>
              </a:rPr>
              <a:t>General apps available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416C74-CFE0-4381-925F-12298E10C3FC}"/>
              </a:ext>
            </a:extLst>
          </p:cNvPr>
          <p:cNvSpPr>
            <a:spLocks noGrp="1"/>
          </p:cNvSpPr>
          <p:nvPr>
            <p:ph type="sldNum" sz="quarter" idx="12"/>
          </p:nvPr>
        </p:nvSpPr>
        <p:spPr/>
        <p:txBody>
          <a:bodyPr/>
          <a:lstStyle/>
          <a:p>
            <a:fld id="{06D917E5-E274-9745-80FB-D30D4BD45923}" type="slidenum">
              <a:rPr lang="en-US" smtClean="0"/>
              <a:pPr/>
              <a:t>5</a:t>
            </a:fld>
            <a:endParaRPr lang="en-US" dirty="0"/>
          </a:p>
        </p:txBody>
      </p:sp>
      <p:sp>
        <p:nvSpPr>
          <p:cNvPr id="3" name="Footer Placeholder 2">
            <a:extLst>
              <a:ext uri="{FF2B5EF4-FFF2-40B4-BE49-F238E27FC236}">
                <a16:creationId xmlns:a16="http://schemas.microsoft.com/office/drawing/2014/main" id="{60614517-9014-4B5F-97EA-3DDA8755C8AE}"/>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3EE7B3EB-31F7-4A0B-B57E-27D54ACAC628}"/>
              </a:ext>
            </a:extLst>
          </p:cNvPr>
          <p:cNvSpPr>
            <a:spLocks noGrp="1"/>
          </p:cNvSpPr>
          <p:nvPr>
            <p:ph type="dt" sz="half" idx="10"/>
          </p:nvPr>
        </p:nvSpPr>
        <p:spPr/>
        <p:txBody>
          <a:bodyPr/>
          <a:lstStyle/>
          <a:p>
            <a:fld id="{5F945C7C-A097-1B4C-AE63-049FA884B6F4}" type="datetime4">
              <a:rPr lang="en-US" smtClean="0"/>
              <a:t>June 13, 2023</a:t>
            </a:fld>
            <a:endParaRPr lang="en-US" dirty="0"/>
          </a:p>
        </p:txBody>
      </p:sp>
      <p:sp>
        <p:nvSpPr>
          <p:cNvPr id="5" name="Content Placeholder 4">
            <a:extLst>
              <a:ext uri="{FF2B5EF4-FFF2-40B4-BE49-F238E27FC236}">
                <a16:creationId xmlns:a16="http://schemas.microsoft.com/office/drawing/2014/main" id="{6291D1CB-8DF3-4535-8F56-C94BB5C917C1}"/>
              </a:ext>
            </a:extLst>
          </p:cNvPr>
          <p:cNvSpPr>
            <a:spLocks noGrp="1"/>
          </p:cNvSpPr>
          <p:nvPr>
            <p:ph idx="1"/>
          </p:nvPr>
        </p:nvSpPr>
        <p:spPr/>
        <p:txBody>
          <a:bodyPr/>
          <a:lstStyle/>
          <a:p>
            <a:pPr marL="514350" indent="-514350">
              <a:buFont typeface="Calibri" panose="020F0502020204030204" pitchFamily="34" charset="0"/>
              <a:buAutoNum type="arabicPeriod"/>
            </a:pPr>
            <a:r>
              <a:rPr lang="en-US" altLang="en-US" sz="2400" dirty="0">
                <a:cs typeface="Times New Roman" panose="02020603050405020304" pitchFamily="18" charset="0"/>
              </a:rPr>
              <a:t>Knowing there is an emergency quickly</a:t>
            </a:r>
          </a:p>
          <a:p>
            <a:pPr marL="514350" indent="-514350">
              <a:buFont typeface="Calibri" panose="020F0502020204030204" pitchFamily="34" charset="0"/>
              <a:buAutoNum type="arabicPeriod"/>
            </a:pPr>
            <a:r>
              <a:rPr lang="en-US" altLang="en-US" sz="2400" dirty="0">
                <a:cs typeface="Times New Roman" panose="02020603050405020304" pitchFamily="18" charset="0"/>
              </a:rPr>
              <a:t>Having a thorough, well practiced plan to respond to the emergency</a:t>
            </a:r>
          </a:p>
          <a:p>
            <a:pPr marL="514350" indent="-514350">
              <a:buFont typeface="Calibri" panose="020F0502020204030204" pitchFamily="34" charset="0"/>
              <a:buAutoNum type="arabicPeriod"/>
            </a:pPr>
            <a:r>
              <a:rPr lang="en-US" altLang="en-US" sz="2400" dirty="0">
                <a:cs typeface="Times New Roman" panose="02020603050405020304" pitchFamily="18" charset="0"/>
              </a:rPr>
              <a:t>Having the resources needed to respond on hand ahead of time</a:t>
            </a:r>
          </a:p>
          <a:p>
            <a:endParaRPr lang="en-US" dirty="0"/>
          </a:p>
        </p:txBody>
      </p:sp>
      <p:sp>
        <p:nvSpPr>
          <p:cNvPr id="6" name="Title 5">
            <a:extLst>
              <a:ext uri="{FF2B5EF4-FFF2-40B4-BE49-F238E27FC236}">
                <a16:creationId xmlns:a16="http://schemas.microsoft.com/office/drawing/2014/main" id="{140A1E13-13F0-4776-B2CA-C793DFE39DEA}"/>
              </a:ext>
            </a:extLst>
          </p:cNvPr>
          <p:cNvSpPr>
            <a:spLocks noGrp="1"/>
          </p:cNvSpPr>
          <p:nvPr>
            <p:ph type="title"/>
          </p:nvPr>
        </p:nvSpPr>
        <p:spPr/>
        <p:txBody>
          <a:bodyPr>
            <a:normAutofit/>
          </a:bodyPr>
          <a:lstStyle/>
          <a:p>
            <a:r>
              <a:rPr lang="en-US" altLang="en-US" dirty="0">
                <a:cs typeface="Times New Roman" panose="02020603050405020304" pitchFamily="18" charset="0"/>
              </a:rPr>
              <a:t>The keys to successful responses for most emergencies are similar:</a:t>
            </a:r>
            <a:endParaRPr lang="en-US" dirty="0"/>
          </a:p>
        </p:txBody>
      </p:sp>
    </p:spTree>
    <p:extLst>
      <p:ext uri="{BB962C8B-B14F-4D97-AF65-F5344CB8AC3E}">
        <p14:creationId xmlns:p14="http://schemas.microsoft.com/office/powerpoint/2010/main" val="8687995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Content Placeholder 2">
            <a:extLst>
              <a:ext uri="{FF2B5EF4-FFF2-40B4-BE49-F238E27FC236}">
                <a16:creationId xmlns:a16="http://schemas.microsoft.com/office/drawing/2014/main" id="{0B1F16DB-205A-4782-ACD4-FA30F75F6088}"/>
              </a:ext>
            </a:extLst>
          </p:cNvPr>
          <p:cNvSpPr>
            <a:spLocks noGrp="1"/>
          </p:cNvSpPr>
          <p:nvPr>
            <p:ph idx="1"/>
          </p:nvPr>
        </p:nvSpPr>
        <p:spPr>
          <a:xfrm>
            <a:off x="530532" y="1403104"/>
            <a:ext cx="4534528" cy="4339019"/>
          </a:xfrm>
        </p:spPr>
        <p:txBody>
          <a:bodyPr>
            <a:normAutofit lnSpcReduction="10000"/>
          </a:bodyPr>
          <a:lstStyle/>
          <a:p>
            <a:r>
              <a:rPr lang="en-US" altLang="en-US" sz="2400" dirty="0">
                <a:latin typeface="Times New Roman" panose="02020603050405020304" pitchFamily="18" charset="0"/>
                <a:cs typeface="Times New Roman" panose="02020603050405020304" pitchFamily="18" charset="0"/>
              </a:rPr>
              <a:t>Smart911 is a free service that allows citizens across the U.S. to create a Safety Profile for their household that includes any information they want 9-1-1 to have in the event of an emergency.</a:t>
            </a:r>
          </a:p>
          <a:p>
            <a:r>
              <a:rPr lang="en-US" altLang="en-US" sz="2400" dirty="0">
                <a:latin typeface="Times New Roman" panose="02020603050405020304" pitchFamily="18" charset="0"/>
                <a:cs typeface="Times New Roman" panose="02020603050405020304" pitchFamily="18" charset="0"/>
              </a:rPr>
              <a:t> Anyone in that household dials 9-1-1 from a phone associated with their Safety Profile, their profile is immediately displayed to the 9-1-1 call taker providing additional information that can be used to facilitate the proper response to the proper location. </a:t>
            </a:r>
          </a:p>
        </p:txBody>
      </p:sp>
      <p:sp>
        <p:nvSpPr>
          <p:cNvPr id="101378" name="Title 1">
            <a:extLst>
              <a:ext uri="{FF2B5EF4-FFF2-40B4-BE49-F238E27FC236}">
                <a16:creationId xmlns:a16="http://schemas.microsoft.com/office/drawing/2014/main" id="{55152BA5-FA31-4168-B0B1-B81917BB1C4A}"/>
              </a:ext>
            </a:extLst>
          </p:cNvPr>
          <p:cNvSpPr>
            <a:spLocks noGrp="1"/>
          </p:cNvSpPr>
          <p:nvPr>
            <p:ph type="title"/>
          </p:nvPr>
        </p:nvSpPr>
        <p:spPr>
          <a:xfrm>
            <a:off x="1023590" y="934049"/>
            <a:ext cx="11091672" cy="684762"/>
          </a:xfrm>
        </p:spPr>
        <p:txBody>
          <a:bodyPr>
            <a:normAutofit fontScale="90000"/>
          </a:bodyPr>
          <a:lstStyle/>
          <a:p>
            <a:r>
              <a:rPr lang="en-US" altLang="en-US" sz="3200" dirty="0">
                <a:latin typeface="Times New Roman" panose="02020603050405020304" pitchFamily="18" charset="0"/>
                <a:cs typeface="Times New Roman" panose="02020603050405020304" pitchFamily="18" charset="0"/>
                <a:hlinkClick r:id="rId3"/>
              </a:rPr>
              <a:t>www.smart911.com</a:t>
            </a:r>
            <a:br>
              <a:rPr lang="en-US" altLang="en-US" dirty="0">
                <a:latin typeface="Times New Roman" panose="02020603050405020304" pitchFamily="18" charset="0"/>
                <a:cs typeface="Times New Roman" panose="02020603050405020304" pitchFamily="18" charset="0"/>
              </a:rPr>
            </a:br>
            <a:endParaRPr lang="en-US" alt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F31DA11-494F-4132-8EE2-A937BA4AF4F7}"/>
              </a:ext>
            </a:extLst>
          </p:cNvPr>
          <p:cNvPicPr>
            <a:picLocks noChangeAspect="1"/>
          </p:cNvPicPr>
          <p:nvPr/>
        </p:nvPicPr>
        <p:blipFill>
          <a:blip r:embed="rId4"/>
          <a:stretch>
            <a:fillRect/>
          </a:stretch>
        </p:blipFill>
        <p:spPr>
          <a:xfrm>
            <a:off x="5503059" y="663387"/>
            <a:ext cx="6472175" cy="5195277"/>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E1C397-BD8C-4A3E-AD9C-CCC061EE6B73}"/>
              </a:ext>
            </a:extLst>
          </p:cNvPr>
          <p:cNvSpPr>
            <a:spLocks noGrp="1"/>
          </p:cNvSpPr>
          <p:nvPr>
            <p:ph type="sldNum" sz="quarter" idx="12"/>
          </p:nvPr>
        </p:nvSpPr>
        <p:spPr/>
        <p:txBody>
          <a:bodyPr/>
          <a:lstStyle/>
          <a:p>
            <a:fld id="{06D917E5-E274-9745-80FB-D30D4BD45923}" type="slidenum">
              <a:rPr lang="en-US" smtClean="0"/>
              <a:pPr/>
              <a:t>51</a:t>
            </a:fld>
            <a:endParaRPr lang="en-US" dirty="0"/>
          </a:p>
        </p:txBody>
      </p:sp>
      <p:sp>
        <p:nvSpPr>
          <p:cNvPr id="3" name="Footer Placeholder 2">
            <a:extLst>
              <a:ext uri="{FF2B5EF4-FFF2-40B4-BE49-F238E27FC236}">
                <a16:creationId xmlns:a16="http://schemas.microsoft.com/office/drawing/2014/main" id="{5D22F674-4B18-4A6D-9E49-D546812B9EDE}"/>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B3D7DBC2-8D7C-4EED-8CD9-F247FA2FC56C}"/>
              </a:ext>
            </a:extLst>
          </p:cNvPr>
          <p:cNvSpPr>
            <a:spLocks noGrp="1"/>
          </p:cNvSpPr>
          <p:nvPr>
            <p:ph type="dt" sz="half" idx="10"/>
          </p:nvPr>
        </p:nvSpPr>
        <p:spPr/>
        <p:txBody>
          <a:bodyPr/>
          <a:lstStyle/>
          <a:p>
            <a:fld id="{5F945C7C-A097-1B4C-AE63-049FA884B6F4}" type="datetime4">
              <a:rPr lang="en-US" smtClean="0"/>
              <a:t>June 13, 2023</a:t>
            </a:fld>
            <a:endParaRPr lang="en-US" dirty="0"/>
          </a:p>
        </p:txBody>
      </p:sp>
      <p:sp>
        <p:nvSpPr>
          <p:cNvPr id="7" name="Content Placeholder 6">
            <a:extLst>
              <a:ext uri="{FF2B5EF4-FFF2-40B4-BE49-F238E27FC236}">
                <a16:creationId xmlns:a16="http://schemas.microsoft.com/office/drawing/2014/main" id="{0D12BC45-EFB6-434F-B66E-B7CA1F491CB0}"/>
              </a:ext>
            </a:extLst>
          </p:cNvPr>
          <p:cNvSpPr>
            <a:spLocks noGrp="1"/>
          </p:cNvSpPr>
          <p:nvPr>
            <p:ph sz="half" idx="1"/>
          </p:nvPr>
        </p:nvSpPr>
        <p:spPr>
          <a:xfrm>
            <a:off x="539495" y="1825625"/>
            <a:ext cx="5619257" cy="4351338"/>
          </a:xfrm>
        </p:spPr>
        <p:txBody>
          <a:bodyPr/>
          <a:lstStyle/>
          <a:p>
            <a:pPr marL="285750" indent="-285750">
              <a:buFont typeface="Arial" panose="020B0604020202020204" pitchFamily="34" charset="0"/>
              <a:buChar char="•"/>
            </a:pPr>
            <a:r>
              <a:rPr lang="en-US" b="0" i="0" dirty="0">
                <a:solidFill>
                  <a:srgbClr val="1D1D1F"/>
                </a:solidFill>
                <a:effectLst/>
              </a:rPr>
              <a:t>The Health app was created to help organize your important health information and make it easy to access in a central and secure place. </a:t>
            </a:r>
          </a:p>
          <a:p>
            <a:pPr marL="285750" indent="-285750">
              <a:buFont typeface="Arial" panose="020B0604020202020204" pitchFamily="34" charset="0"/>
              <a:buChar char="•"/>
            </a:pPr>
            <a:r>
              <a:rPr lang="en-US" b="0" i="0" dirty="0">
                <a:solidFill>
                  <a:srgbClr val="1D1D1F"/>
                </a:solidFill>
                <a:effectLst/>
              </a:rPr>
              <a:t>There are new ways to share data with your loved ones and healthcare team.</a:t>
            </a:r>
          </a:p>
          <a:p>
            <a:pPr marL="285750" indent="-285750">
              <a:buFont typeface="Arial" panose="020B0604020202020204" pitchFamily="34" charset="0"/>
              <a:buChar char="•"/>
            </a:pPr>
            <a:r>
              <a:rPr lang="en-US" dirty="0">
                <a:solidFill>
                  <a:srgbClr val="1D1D1F"/>
                </a:solidFill>
              </a:rPr>
              <a:t>Create a medial ID to allow first responders to access your critical medical information from the Lock Screen and/or shared during an emergency call.</a:t>
            </a:r>
            <a:endParaRPr lang="en-US" dirty="0"/>
          </a:p>
        </p:txBody>
      </p:sp>
      <p:pic>
        <p:nvPicPr>
          <p:cNvPr id="10" name="Content Placeholder 9">
            <a:extLst>
              <a:ext uri="{FF2B5EF4-FFF2-40B4-BE49-F238E27FC236}">
                <a16:creationId xmlns:a16="http://schemas.microsoft.com/office/drawing/2014/main" id="{A6070AA5-5516-4F3B-8F72-22CE8F3640B9}"/>
              </a:ext>
            </a:extLst>
          </p:cNvPr>
          <p:cNvPicPr>
            <a:picLocks noGrp="1" noChangeAspect="1"/>
          </p:cNvPicPr>
          <p:nvPr>
            <p:ph sz="half" idx="2"/>
          </p:nvPr>
        </p:nvPicPr>
        <p:blipFill>
          <a:blip r:embed="rId2"/>
          <a:stretch>
            <a:fillRect/>
          </a:stretch>
        </p:blipFill>
        <p:spPr>
          <a:xfrm>
            <a:off x="6750424" y="2333051"/>
            <a:ext cx="2707341" cy="3716616"/>
          </a:xfrm>
        </p:spPr>
      </p:pic>
      <p:sp>
        <p:nvSpPr>
          <p:cNvPr id="6" name="Title 5">
            <a:extLst>
              <a:ext uri="{FF2B5EF4-FFF2-40B4-BE49-F238E27FC236}">
                <a16:creationId xmlns:a16="http://schemas.microsoft.com/office/drawing/2014/main" id="{240132CA-6F6B-469C-953C-C70B9816514C}"/>
              </a:ext>
            </a:extLst>
          </p:cNvPr>
          <p:cNvSpPr>
            <a:spLocks noGrp="1"/>
          </p:cNvSpPr>
          <p:nvPr>
            <p:ph type="title"/>
          </p:nvPr>
        </p:nvSpPr>
        <p:spPr/>
        <p:txBody>
          <a:bodyPr/>
          <a:lstStyle/>
          <a:p>
            <a:r>
              <a:rPr lang="en-US" dirty="0"/>
              <a:t>Health App- IOS </a:t>
            </a:r>
          </a:p>
        </p:txBody>
      </p:sp>
      <p:pic>
        <p:nvPicPr>
          <p:cNvPr id="12" name="Picture 11">
            <a:extLst>
              <a:ext uri="{FF2B5EF4-FFF2-40B4-BE49-F238E27FC236}">
                <a16:creationId xmlns:a16="http://schemas.microsoft.com/office/drawing/2014/main" id="{98512B3B-0946-408C-A221-FF11D8522982}"/>
              </a:ext>
            </a:extLst>
          </p:cNvPr>
          <p:cNvPicPr>
            <a:picLocks noChangeAspect="1"/>
          </p:cNvPicPr>
          <p:nvPr/>
        </p:nvPicPr>
        <p:blipFill>
          <a:blip r:embed="rId3"/>
          <a:stretch>
            <a:fillRect/>
          </a:stretch>
        </p:blipFill>
        <p:spPr>
          <a:xfrm>
            <a:off x="9251577" y="368300"/>
            <a:ext cx="1886790" cy="1815590"/>
          </a:xfrm>
          <a:prstGeom prst="rect">
            <a:avLst/>
          </a:prstGeom>
        </p:spPr>
      </p:pic>
    </p:spTree>
    <p:extLst>
      <p:ext uri="{BB962C8B-B14F-4D97-AF65-F5344CB8AC3E}">
        <p14:creationId xmlns:p14="http://schemas.microsoft.com/office/powerpoint/2010/main" val="35790730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00462E-5453-469F-AD95-BA1816466C93}"/>
              </a:ext>
            </a:extLst>
          </p:cNvPr>
          <p:cNvSpPr>
            <a:spLocks noGrp="1"/>
          </p:cNvSpPr>
          <p:nvPr>
            <p:ph type="sldNum" sz="quarter" idx="12"/>
          </p:nvPr>
        </p:nvSpPr>
        <p:spPr/>
        <p:txBody>
          <a:bodyPr/>
          <a:lstStyle/>
          <a:p>
            <a:fld id="{06D917E5-E274-9745-80FB-D30D4BD45923}" type="slidenum">
              <a:rPr lang="en-US" smtClean="0"/>
              <a:pPr/>
              <a:t>52</a:t>
            </a:fld>
            <a:endParaRPr lang="en-US" dirty="0"/>
          </a:p>
        </p:txBody>
      </p:sp>
      <p:sp>
        <p:nvSpPr>
          <p:cNvPr id="3" name="Footer Placeholder 2">
            <a:extLst>
              <a:ext uri="{FF2B5EF4-FFF2-40B4-BE49-F238E27FC236}">
                <a16:creationId xmlns:a16="http://schemas.microsoft.com/office/drawing/2014/main" id="{8FA20660-107C-4C52-A845-317CFC88E0DF}"/>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34652B21-AEDE-4B55-9FF1-07FA8C236BD2}"/>
              </a:ext>
            </a:extLst>
          </p:cNvPr>
          <p:cNvSpPr>
            <a:spLocks noGrp="1"/>
          </p:cNvSpPr>
          <p:nvPr>
            <p:ph type="dt" sz="half" idx="10"/>
          </p:nvPr>
        </p:nvSpPr>
        <p:spPr/>
        <p:txBody>
          <a:bodyPr/>
          <a:lstStyle/>
          <a:p>
            <a:fld id="{DB7EE783-EDF8-344E-8CEA-AB18B983CFB2}" type="datetime4">
              <a:rPr lang="en-US" smtClean="0"/>
              <a:t>June 13, 2023</a:t>
            </a:fld>
            <a:endParaRPr lang="en-US" dirty="0"/>
          </a:p>
        </p:txBody>
      </p:sp>
      <p:sp>
        <p:nvSpPr>
          <p:cNvPr id="7" name="Title 6">
            <a:extLst>
              <a:ext uri="{FF2B5EF4-FFF2-40B4-BE49-F238E27FC236}">
                <a16:creationId xmlns:a16="http://schemas.microsoft.com/office/drawing/2014/main" id="{A5B096B6-12FF-4AAF-A4F8-95801C80C968}"/>
              </a:ext>
            </a:extLst>
          </p:cNvPr>
          <p:cNvSpPr>
            <a:spLocks noGrp="1"/>
          </p:cNvSpPr>
          <p:nvPr>
            <p:ph type="title"/>
          </p:nvPr>
        </p:nvSpPr>
        <p:spPr/>
        <p:txBody>
          <a:bodyPr/>
          <a:lstStyle/>
          <a:p>
            <a:r>
              <a:rPr lang="en-US" dirty="0"/>
              <a:t>Android</a:t>
            </a:r>
          </a:p>
        </p:txBody>
      </p:sp>
      <p:sp>
        <p:nvSpPr>
          <p:cNvPr id="9" name="Content Placeholder 4">
            <a:extLst>
              <a:ext uri="{FF2B5EF4-FFF2-40B4-BE49-F238E27FC236}">
                <a16:creationId xmlns:a16="http://schemas.microsoft.com/office/drawing/2014/main" id="{6C9A18B7-9AA1-4C5D-BF6D-6DEBDD1F1969}"/>
              </a:ext>
            </a:extLst>
          </p:cNvPr>
          <p:cNvSpPr>
            <a:spLocks noGrp="1"/>
          </p:cNvSpPr>
          <p:nvPr>
            <p:ph sz="half" idx="1"/>
          </p:nvPr>
        </p:nvSpPr>
        <p:spPr>
          <a:xfrm>
            <a:off x="1095565" y="1935700"/>
            <a:ext cx="5437630" cy="4351338"/>
          </a:xfrm>
        </p:spPr>
        <p:txBody>
          <a:bodyPr/>
          <a:lstStyle/>
          <a:p>
            <a:r>
              <a:rPr lang="en-US" dirty="0">
                <a:solidFill>
                  <a:schemeClr val="accent1">
                    <a:lumMod val="60000"/>
                    <a:lumOff val="40000"/>
                  </a:schemeClr>
                </a:solidFill>
              </a:rPr>
              <a:t>Go to Settings-Safety and Emergency</a:t>
            </a:r>
          </a:p>
        </p:txBody>
      </p:sp>
      <p:pic>
        <p:nvPicPr>
          <p:cNvPr id="10" name="Picture 5">
            <a:extLst>
              <a:ext uri="{FF2B5EF4-FFF2-40B4-BE49-F238E27FC236}">
                <a16:creationId xmlns:a16="http://schemas.microsoft.com/office/drawing/2014/main" id="{E1566A89-B435-474A-86A0-EF198DBE51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565" y="2234384"/>
            <a:ext cx="4332219" cy="3967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6">
            <a:extLst>
              <a:ext uri="{FF2B5EF4-FFF2-40B4-BE49-F238E27FC236}">
                <a16:creationId xmlns:a16="http://schemas.microsoft.com/office/drawing/2014/main" id="{1721B78A-952A-45EE-8096-22EFCAE6DF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7308" y="2234385"/>
            <a:ext cx="4066832" cy="405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10">
            <a:extLst>
              <a:ext uri="{FF2B5EF4-FFF2-40B4-BE49-F238E27FC236}">
                <a16:creationId xmlns:a16="http://schemas.microsoft.com/office/drawing/2014/main" id="{4D65365A-62B1-47ED-8586-696E0CC77E57}"/>
              </a:ext>
            </a:extLst>
          </p:cNvPr>
          <p:cNvSpPr>
            <a:spLocks noGrp="1"/>
          </p:cNvSpPr>
          <p:nvPr>
            <p:ph sz="half" idx="2"/>
          </p:nvPr>
        </p:nvSpPr>
        <p:spPr>
          <a:xfrm>
            <a:off x="6010656" y="1889743"/>
            <a:ext cx="5620512" cy="4287220"/>
          </a:xfrm>
        </p:spPr>
        <p:txBody>
          <a:bodyPr/>
          <a:lstStyle/>
          <a:p>
            <a:r>
              <a:rPr lang="en-US" dirty="0">
                <a:solidFill>
                  <a:schemeClr val="accent1">
                    <a:lumMod val="60000"/>
                    <a:lumOff val="40000"/>
                  </a:schemeClr>
                </a:solidFill>
              </a:rPr>
              <a:t>Add Medical Info and Emergency Contacts</a:t>
            </a:r>
          </a:p>
        </p:txBody>
      </p:sp>
    </p:spTree>
    <p:extLst>
      <p:ext uri="{BB962C8B-B14F-4D97-AF65-F5344CB8AC3E}">
        <p14:creationId xmlns:p14="http://schemas.microsoft.com/office/powerpoint/2010/main" val="8524312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Content Placeholder 2">
            <a:extLst>
              <a:ext uri="{FF2B5EF4-FFF2-40B4-BE49-F238E27FC236}">
                <a16:creationId xmlns:a16="http://schemas.microsoft.com/office/drawing/2014/main" id="{3A094225-B3C2-4107-B236-51FB6396514F}"/>
              </a:ext>
            </a:extLst>
          </p:cNvPr>
          <p:cNvSpPr>
            <a:spLocks noGrp="1"/>
          </p:cNvSpPr>
          <p:nvPr>
            <p:ph idx="1"/>
          </p:nvPr>
        </p:nvSpPr>
        <p:spPr/>
        <p:txBody>
          <a:bodyPr/>
          <a:lstStyle/>
          <a:p>
            <a:r>
              <a:rPr lang="en-US" altLang="en-US" dirty="0">
                <a:cs typeface="Times New Roman" panose="02020603050405020304" pitchFamily="18" charset="0"/>
              </a:rPr>
              <a:t>Fire Safety:</a:t>
            </a:r>
          </a:p>
          <a:p>
            <a:pPr marL="285750" indent="-285750">
              <a:buFont typeface="Arial" panose="020B0604020202020204" pitchFamily="34" charset="0"/>
              <a:buChar char="•"/>
            </a:pPr>
            <a:r>
              <a:rPr lang="en-US" altLang="en-US" dirty="0">
                <a:cs typeface="Times New Roman" panose="02020603050405020304" pitchFamily="18" charset="0"/>
              </a:rPr>
              <a:t>Develop your escape plan</a:t>
            </a:r>
          </a:p>
          <a:p>
            <a:pPr marL="285750" indent="-285750">
              <a:buFont typeface="Arial" panose="020B0604020202020204" pitchFamily="34" charset="0"/>
              <a:buChar char="•"/>
            </a:pPr>
            <a:r>
              <a:rPr lang="en-US" altLang="en-US" dirty="0">
                <a:cs typeface="Times New Roman" panose="02020603050405020304" pitchFamily="18" charset="0"/>
              </a:rPr>
              <a:t>Check smoke detectors</a:t>
            </a:r>
          </a:p>
          <a:p>
            <a:pPr marL="285750" indent="-285750">
              <a:buFont typeface="Arial" panose="020B0604020202020204" pitchFamily="34" charset="0"/>
              <a:buChar char="•"/>
            </a:pPr>
            <a:r>
              <a:rPr lang="en-US" altLang="en-US" dirty="0">
                <a:cs typeface="Times New Roman" panose="02020603050405020304" pitchFamily="18" charset="0"/>
              </a:rPr>
              <a:t>Your local fire department</a:t>
            </a:r>
          </a:p>
          <a:p>
            <a:pPr marL="285750" indent="-285750">
              <a:buFont typeface="Arial" panose="020B0604020202020204" pitchFamily="34" charset="0"/>
              <a:buChar char="•"/>
            </a:pPr>
            <a:r>
              <a:rPr lang="en-US" altLang="en-US" dirty="0">
                <a:cs typeface="Times New Roman" panose="02020603050405020304" pitchFamily="18" charset="0"/>
              </a:rPr>
              <a:t>Discuss escape plan and let first responders know what your needs are</a:t>
            </a:r>
          </a:p>
          <a:p>
            <a:endParaRPr lang="en-US" altLang="en-US" dirty="0">
              <a:cs typeface="Times New Roman" panose="02020603050405020304" pitchFamily="18" charset="0"/>
            </a:endParaRPr>
          </a:p>
          <a:p>
            <a:r>
              <a:rPr lang="en-US" altLang="en-US" dirty="0">
                <a:cs typeface="Times New Roman" panose="02020603050405020304" pitchFamily="18" charset="0"/>
              </a:rPr>
              <a:t>Emergency Preparedness:</a:t>
            </a:r>
          </a:p>
          <a:p>
            <a:pPr marL="285750" indent="-285750">
              <a:buFont typeface="Arial" panose="020B0604020202020204" pitchFamily="34" charset="0"/>
              <a:buChar char="•"/>
            </a:pPr>
            <a:r>
              <a:rPr lang="en-US" altLang="en-US" dirty="0">
                <a:cs typeface="Times New Roman" panose="02020603050405020304" pitchFamily="18" charset="0"/>
              </a:rPr>
              <a:t>Register with the Emergency Management Agency for your county</a:t>
            </a:r>
          </a:p>
          <a:p>
            <a:pPr lvl="1"/>
            <a:r>
              <a:rPr lang="en-US" altLang="en-US" dirty="0">
                <a:cs typeface="Times New Roman" panose="02020603050405020304" pitchFamily="18" charset="0"/>
              </a:rPr>
              <a:t>Allow the American Red Cross to be able to accommodate your evacuation needs if a community disaster occurs</a:t>
            </a:r>
          </a:p>
          <a:p>
            <a:pPr marL="285750" indent="-285750">
              <a:buFont typeface="Arial" panose="020B0604020202020204" pitchFamily="34" charset="0"/>
              <a:buChar char="•"/>
            </a:pPr>
            <a:r>
              <a:rPr lang="en-US" altLang="en-US" dirty="0">
                <a:cs typeface="Times New Roman" panose="02020603050405020304" pitchFamily="18" charset="0"/>
              </a:rPr>
              <a:t>Contact your utility company</a:t>
            </a:r>
          </a:p>
        </p:txBody>
      </p:sp>
      <p:sp>
        <p:nvSpPr>
          <p:cNvPr id="103426" name="Title 1">
            <a:extLst>
              <a:ext uri="{FF2B5EF4-FFF2-40B4-BE49-F238E27FC236}">
                <a16:creationId xmlns:a16="http://schemas.microsoft.com/office/drawing/2014/main" id="{F6BA4F60-D317-4193-8BF2-D04C78ABAAC9}"/>
              </a:ext>
            </a:extLst>
          </p:cNvPr>
          <p:cNvSpPr>
            <a:spLocks noGrp="1"/>
          </p:cNvSpPr>
          <p:nvPr>
            <p:ph type="title"/>
          </p:nvPr>
        </p:nvSpPr>
        <p:spPr/>
        <p:txBody>
          <a:bodyPr/>
          <a:lstStyle/>
          <a:p>
            <a:r>
              <a:rPr lang="en-US" altLang="en-US" dirty="0">
                <a:cs typeface="Times New Roman" panose="02020603050405020304" pitchFamily="18" charset="0"/>
              </a:rPr>
              <a:t>To recap, when you get home from Shepherd please contact: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64C6E944-A42D-4C0D-AE58-4F7456433A16}"/>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362982F9-14EF-4504-850F-9AC06F2C6769}"/>
              </a:ext>
            </a:extLst>
          </p:cNvPr>
          <p:cNvSpPr>
            <a:spLocks noGrp="1"/>
          </p:cNvSpPr>
          <p:nvPr>
            <p:ph type="title"/>
          </p:nvPr>
        </p:nvSpPr>
        <p:spPr/>
        <p:txBody>
          <a:bodyPr/>
          <a:lstStyle/>
          <a:p>
            <a:r>
              <a:rPr lang="en-US" dirty="0"/>
              <a:t>Thank you!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63EFAD-887A-4AD9-B9FD-7235A38D6A1B}"/>
              </a:ext>
            </a:extLst>
          </p:cNvPr>
          <p:cNvSpPr>
            <a:spLocks noGrp="1"/>
          </p:cNvSpPr>
          <p:nvPr>
            <p:ph type="sldNum" sz="quarter" idx="12"/>
          </p:nvPr>
        </p:nvSpPr>
        <p:spPr/>
        <p:txBody>
          <a:bodyPr/>
          <a:lstStyle/>
          <a:p>
            <a:fld id="{06D917E5-E274-9745-80FB-D30D4BD45923}" type="slidenum">
              <a:rPr lang="en-US" smtClean="0"/>
              <a:pPr/>
              <a:t>6</a:t>
            </a:fld>
            <a:endParaRPr lang="en-US" dirty="0"/>
          </a:p>
        </p:txBody>
      </p:sp>
      <p:sp>
        <p:nvSpPr>
          <p:cNvPr id="3" name="Footer Placeholder 2">
            <a:extLst>
              <a:ext uri="{FF2B5EF4-FFF2-40B4-BE49-F238E27FC236}">
                <a16:creationId xmlns:a16="http://schemas.microsoft.com/office/drawing/2014/main" id="{5D2EBBEC-40DA-49DE-9551-82FDAA56DAD3}"/>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EDA83379-9C60-42F7-8962-9095C91A2859}"/>
              </a:ext>
            </a:extLst>
          </p:cNvPr>
          <p:cNvSpPr>
            <a:spLocks noGrp="1"/>
          </p:cNvSpPr>
          <p:nvPr>
            <p:ph type="dt" sz="half" idx="10"/>
          </p:nvPr>
        </p:nvSpPr>
        <p:spPr/>
        <p:txBody>
          <a:bodyPr/>
          <a:lstStyle/>
          <a:p>
            <a:fld id="{5F945C7C-A097-1B4C-AE63-049FA884B6F4}" type="datetime4">
              <a:rPr lang="en-US" smtClean="0"/>
              <a:t>June 13, 2023</a:t>
            </a:fld>
            <a:endParaRPr lang="en-US" dirty="0"/>
          </a:p>
        </p:txBody>
      </p:sp>
      <p:sp>
        <p:nvSpPr>
          <p:cNvPr id="8" name="Subtitle 7">
            <a:extLst>
              <a:ext uri="{FF2B5EF4-FFF2-40B4-BE49-F238E27FC236}">
                <a16:creationId xmlns:a16="http://schemas.microsoft.com/office/drawing/2014/main" id="{3FD8F4E2-AC3E-4C98-BE1F-010B1B1D2125}"/>
              </a:ext>
            </a:extLst>
          </p:cNvPr>
          <p:cNvSpPr>
            <a:spLocks noGrp="1"/>
          </p:cNvSpPr>
          <p:nvPr>
            <p:ph type="subTitle" idx="1"/>
          </p:nvPr>
        </p:nvSpPr>
        <p:spPr/>
        <p:txBody>
          <a:bodyPr/>
          <a:lstStyle/>
          <a:p>
            <a:r>
              <a:rPr lang="en-US" dirty="0"/>
              <a:t>Everything you learned in elementary school, plus a bit more!</a:t>
            </a:r>
          </a:p>
        </p:txBody>
      </p:sp>
      <p:sp>
        <p:nvSpPr>
          <p:cNvPr id="7" name="Title 6">
            <a:extLst>
              <a:ext uri="{FF2B5EF4-FFF2-40B4-BE49-F238E27FC236}">
                <a16:creationId xmlns:a16="http://schemas.microsoft.com/office/drawing/2014/main" id="{B94FEB1A-F491-4712-922D-96BEE2BD6BCF}"/>
              </a:ext>
            </a:extLst>
          </p:cNvPr>
          <p:cNvSpPr>
            <a:spLocks noGrp="1"/>
          </p:cNvSpPr>
          <p:nvPr>
            <p:ph type="title"/>
          </p:nvPr>
        </p:nvSpPr>
        <p:spPr/>
        <p:txBody>
          <a:bodyPr>
            <a:normAutofit fontScale="90000"/>
          </a:bodyPr>
          <a:lstStyle/>
          <a:p>
            <a:br>
              <a:rPr lang="en-US" dirty="0"/>
            </a:br>
            <a:r>
              <a:rPr lang="en-US" dirty="0"/>
              <a:t>Fire Safety</a:t>
            </a:r>
          </a:p>
        </p:txBody>
      </p:sp>
    </p:spTree>
    <p:extLst>
      <p:ext uri="{BB962C8B-B14F-4D97-AF65-F5344CB8AC3E}">
        <p14:creationId xmlns:p14="http://schemas.microsoft.com/office/powerpoint/2010/main" val="2183407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912318A4-4980-473B-82FD-76E749FE83FE}"/>
              </a:ext>
            </a:extLst>
          </p:cNvPr>
          <p:cNvSpPr>
            <a:spLocks noGrp="1"/>
          </p:cNvSpPr>
          <p:nvPr>
            <p:ph type="title"/>
          </p:nvPr>
        </p:nvSpPr>
        <p:spPr/>
        <p:txBody>
          <a:bodyPr/>
          <a:lstStyle/>
          <a:p>
            <a:r>
              <a:rPr lang="en-US" altLang="en-US" dirty="0">
                <a:cs typeface="Times New Roman" panose="02020603050405020304" pitchFamily="18" charset="0"/>
              </a:rPr>
              <a:t>How will you know there’s a fire?</a:t>
            </a:r>
          </a:p>
        </p:txBody>
      </p:sp>
      <p:sp>
        <p:nvSpPr>
          <p:cNvPr id="20483" name="Content Placeholder 2">
            <a:extLst>
              <a:ext uri="{FF2B5EF4-FFF2-40B4-BE49-F238E27FC236}">
                <a16:creationId xmlns:a16="http://schemas.microsoft.com/office/drawing/2014/main" id="{E2FB25DF-DA5D-4917-A9AD-951902120D32}"/>
              </a:ext>
            </a:extLst>
          </p:cNvPr>
          <p:cNvSpPr>
            <a:spLocks noGrp="1"/>
          </p:cNvSpPr>
          <p:nvPr>
            <p:ph idx="1"/>
          </p:nvPr>
        </p:nvSpPr>
        <p:spPr>
          <a:xfrm>
            <a:off x="539496" y="1837944"/>
            <a:ext cx="5108269" cy="4339019"/>
          </a:xfrm>
        </p:spPr>
        <p:txBody>
          <a:bodyPr>
            <a:normAutofit/>
          </a:bodyPr>
          <a:lstStyle/>
          <a:p>
            <a:r>
              <a:rPr lang="en-US" altLang="en-US" sz="2000" dirty="0">
                <a:cs typeface="Times New Roman" panose="02020603050405020304" pitchFamily="18" charset="0"/>
              </a:rPr>
              <a:t>Smoke Alarms:</a:t>
            </a:r>
          </a:p>
          <a:p>
            <a:pPr marL="342900" indent="-342900">
              <a:buFont typeface="Arial" panose="020B0604020202020204" pitchFamily="34" charset="0"/>
              <a:buChar char="•"/>
            </a:pPr>
            <a:r>
              <a:rPr lang="en-US" altLang="en-US" sz="2000" dirty="0">
                <a:cs typeface="Times New Roman" panose="02020603050405020304" pitchFamily="18" charset="0"/>
              </a:rPr>
              <a:t>The sooner you know, the more time you have to react</a:t>
            </a:r>
          </a:p>
          <a:p>
            <a:pPr marL="342900" indent="-342900">
              <a:buFont typeface="Arial" panose="020B0604020202020204" pitchFamily="34" charset="0"/>
              <a:buChar char="•"/>
            </a:pPr>
            <a:r>
              <a:rPr lang="en-US" altLang="en-US" sz="2000" dirty="0">
                <a:cs typeface="Times New Roman" panose="02020603050405020304" pitchFamily="18" charset="0"/>
              </a:rPr>
              <a:t>Where?</a:t>
            </a:r>
          </a:p>
          <a:p>
            <a:pPr marL="1028700" lvl="1" indent="-342900"/>
            <a:r>
              <a:rPr lang="en-US" altLang="en-US" sz="2000" dirty="0">
                <a:cs typeface="Times New Roman" panose="02020603050405020304" pitchFamily="18" charset="0"/>
              </a:rPr>
              <a:t>Every bedroom, outside sleeping areas, and on every level</a:t>
            </a:r>
          </a:p>
          <a:p>
            <a:pPr marL="342900" indent="-342900">
              <a:buFont typeface="Arial" panose="020B0604020202020204" pitchFamily="34" charset="0"/>
              <a:buChar char="•"/>
            </a:pPr>
            <a:r>
              <a:rPr lang="en-US" altLang="en-US" sz="2000" dirty="0">
                <a:cs typeface="Times New Roman" panose="02020603050405020304" pitchFamily="18" charset="0"/>
              </a:rPr>
              <a:t>Alarms should be interconnected</a:t>
            </a:r>
          </a:p>
          <a:p>
            <a:pPr marL="342900" indent="-342900">
              <a:buFont typeface="Arial" panose="020B0604020202020204" pitchFamily="34" charset="0"/>
              <a:buChar char="•"/>
            </a:pPr>
            <a:r>
              <a:rPr lang="en-US" altLang="en-US" sz="2000" dirty="0">
                <a:cs typeface="Times New Roman" panose="02020603050405020304" pitchFamily="18" charset="0"/>
              </a:rPr>
              <a:t>Detailed information about smoke alarms can be found at:</a:t>
            </a:r>
          </a:p>
          <a:p>
            <a:pPr marL="1028700" lvl="1" indent="-342900"/>
            <a:r>
              <a:rPr lang="en-US" altLang="en-US" sz="2000" dirty="0">
                <a:cs typeface="Times New Roman" panose="02020603050405020304" pitchFamily="18" charset="0"/>
                <a:hlinkClick r:id="rId3"/>
              </a:rPr>
              <a:t>www.usfa.fema.gov</a:t>
            </a:r>
            <a:r>
              <a:rPr lang="en-US" altLang="en-US" sz="2000" dirty="0">
                <a:cs typeface="Times New Roman" panose="02020603050405020304" pitchFamily="18" charset="0"/>
              </a:rPr>
              <a:t> </a:t>
            </a:r>
          </a:p>
          <a:p>
            <a:pPr marL="1028700" lvl="1" indent="-342900"/>
            <a:r>
              <a:rPr lang="en-US" altLang="en-US" sz="2000" dirty="0">
                <a:cs typeface="Times New Roman" panose="02020603050405020304" pitchFamily="18" charset="0"/>
                <a:hlinkClick r:id="rId4"/>
              </a:rPr>
              <a:t>www.nfpa.org</a:t>
            </a:r>
            <a:endParaRPr lang="en-US" altLang="en-US" sz="2000" dirty="0">
              <a:cs typeface="Times New Roman" panose="02020603050405020304" pitchFamily="18" charset="0"/>
            </a:endParaRPr>
          </a:p>
        </p:txBody>
      </p:sp>
      <p:pic>
        <p:nvPicPr>
          <p:cNvPr id="3" name="Picture 2">
            <a:extLst>
              <a:ext uri="{FF2B5EF4-FFF2-40B4-BE49-F238E27FC236}">
                <a16:creationId xmlns:a16="http://schemas.microsoft.com/office/drawing/2014/main" id="{35B30FCC-74F4-4CD8-862A-76B57824E668}"/>
              </a:ext>
            </a:extLst>
          </p:cNvPr>
          <p:cNvPicPr>
            <a:picLocks noChangeAspect="1"/>
          </p:cNvPicPr>
          <p:nvPr/>
        </p:nvPicPr>
        <p:blipFill>
          <a:blip r:embed="rId5"/>
          <a:stretch>
            <a:fillRect/>
          </a:stretch>
        </p:blipFill>
        <p:spPr>
          <a:xfrm>
            <a:off x="6614962" y="906295"/>
            <a:ext cx="4680191" cy="512781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24A4AC-0CA2-482C-92F2-95B6053B2C7B}"/>
              </a:ext>
            </a:extLst>
          </p:cNvPr>
          <p:cNvSpPr>
            <a:spLocks noGrp="1"/>
          </p:cNvSpPr>
          <p:nvPr>
            <p:ph type="sldNum" sz="quarter" idx="12"/>
          </p:nvPr>
        </p:nvSpPr>
        <p:spPr/>
        <p:txBody>
          <a:bodyPr/>
          <a:lstStyle/>
          <a:p>
            <a:fld id="{06D917E5-E274-9745-80FB-D30D4BD45923}" type="slidenum">
              <a:rPr lang="en-US" smtClean="0"/>
              <a:pPr/>
              <a:t>8</a:t>
            </a:fld>
            <a:endParaRPr lang="en-US" dirty="0"/>
          </a:p>
        </p:txBody>
      </p:sp>
      <p:sp>
        <p:nvSpPr>
          <p:cNvPr id="3" name="Footer Placeholder 2">
            <a:extLst>
              <a:ext uri="{FF2B5EF4-FFF2-40B4-BE49-F238E27FC236}">
                <a16:creationId xmlns:a16="http://schemas.microsoft.com/office/drawing/2014/main" id="{7551DFDE-336F-4013-B8B5-364BB7B4045E}"/>
              </a:ext>
            </a:extLst>
          </p:cNvPr>
          <p:cNvSpPr>
            <a:spLocks noGrp="1"/>
          </p:cNvSpPr>
          <p:nvPr>
            <p:ph type="ftr" sz="quarter" idx="11"/>
          </p:nvPr>
        </p:nvSpPr>
        <p:spPr/>
        <p:txBody>
          <a:bodyPr/>
          <a:lstStyle/>
          <a:p>
            <a:r>
              <a:rPr lang="en-US">
                <a:solidFill>
                  <a:schemeClr val="bg1"/>
                </a:solidFill>
              </a:rPr>
              <a:t>2020 Peachtree Road, NW, </a:t>
            </a:r>
            <a:r>
              <a:rPr lang="cs-CZ">
                <a:solidFill>
                  <a:schemeClr val="bg1"/>
                </a:solidFill>
              </a:rPr>
              <a:t>Atlanta, GA 30309-1465  </a:t>
            </a:r>
            <a:r>
              <a:rPr lang="cs-CZ">
                <a:solidFill>
                  <a:srgbClr val="FFE090"/>
                </a:solidFill>
              </a:rPr>
              <a:t>|</a:t>
            </a:r>
            <a:r>
              <a:rPr lang="cs-CZ">
                <a:solidFill>
                  <a:schemeClr val="bg1"/>
                </a:solidFill>
              </a:rPr>
              <a:t>  </a:t>
            </a:r>
            <a:r>
              <a:rPr lang="en-US" spc="50">
                <a:solidFill>
                  <a:schemeClr val="bg1"/>
                </a:solidFill>
              </a:rPr>
              <a:t>404-352-2020</a:t>
            </a:r>
            <a:r>
              <a:rPr lang="cs-CZ">
                <a:solidFill>
                  <a:schemeClr val="bg1"/>
                </a:solidFill>
              </a:rPr>
              <a:t>  </a:t>
            </a:r>
            <a:r>
              <a:rPr lang="cs-CZ">
                <a:solidFill>
                  <a:srgbClr val="FFE090"/>
                </a:solidFill>
              </a:rPr>
              <a:t>| </a:t>
            </a:r>
            <a:r>
              <a:rPr lang="cs-CZ">
                <a:solidFill>
                  <a:schemeClr val="bg1"/>
                </a:solidFill>
              </a:rPr>
              <a:t>  </a:t>
            </a:r>
            <a:r>
              <a:rPr lang="en-US" b="1" spc="50">
                <a:solidFill>
                  <a:schemeClr val="accent2"/>
                </a:solidFill>
              </a:rPr>
              <a:t>shepherd.org</a:t>
            </a:r>
            <a:endParaRPr lang="en-US" b="1" spc="50" dirty="0">
              <a:solidFill>
                <a:schemeClr val="accent2"/>
              </a:solidFill>
            </a:endParaRPr>
          </a:p>
        </p:txBody>
      </p:sp>
      <p:sp>
        <p:nvSpPr>
          <p:cNvPr id="4" name="Date Placeholder 3">
            <a:extLst>
              <a:ext uri="{FF2B5EF4-FFF2-40B4-BE49-F238E27FC236}">
                <a16:creationId xmlns:a16="http://schemas.microsoft.com/office/drawing/2014/main" id="{80EC52D0-F63A-4471-BCCA-E22E3668B584}"/>
              </a:ext>
            </a:extLst>
          </p:cNvPr>
          <p:cNvSpPr>
            <a:spLocks noGrp="1"/>
          </p:cNvSpPr>
          <p:nvPr>
            <p:ph type="dt" sz="half" idx="10"/>
          </p:nvPr>
        </p:nvSpPr>
        <p:spPr/>
        <p:txBody>
          <a:bodyPr/>
          <a:lstStyle/>
          <a:p>
            <a:fld id="{5F945C7C-A097-1B4C-AE63-049FA884B6F4}" type="datetime4">
              <a:rPr lang="en-US" smtClean="0"/>
              <a:t>June 13, 2023</a:t>
            </a:fld>
            <a:endParaRPr lang="en-US" dirty="0"/>
          </a:p>
        </p:txBody>
      </p:sp>
      <p:sp>
        <p:nvSpPr>
          <p:cNvPr id="5" name="Content Placeholder 4">
            <a:extLst>
              <a:ext uri="{FF2B5EF4-FFF2-40B4-BE49-F238E27FC236}">
                <a16:creationId xmlns:a16="http://schemas.microsoft.com/office/drawing/2014/main" id="{E3D75F2D-DC61-417B-9D6C-ADE9892EF189}"/>
              </a:ext>
            </a:extLst>
          </p:cNvPr>
          <p:cNvSpPr>
            <a:spLocks noGrp="1"/>
          </p:cNvSpPr>
          <p:nvPr>
            <p:ph idx="1"/>
          </p:nvPr>
        </p:nvSpPr>
        <p:spPr>
          <a:xfrm>
            <a:off x="539496" y="1837944"/>
            <a:ext cx="4516090" cy="4339019"/>
          </a:xfrm>
        </p:spPr>
        <p:txBody>
          <a:bodyPr/>
          <a:lstStyle/>
          <a:p>
            <a:pPr marL="285750" indent="-285750">
              <a:buFont typeface="Arial" panose="020B0604020202020204" pitchFamily="34" charset="0"/>
              <a:buChar char="•"/>
            </a:pPr>
            <a:r>
              <a:rPr lang="en-US" altLang="en-US" sz="2000" dirty="0">
                <a:cs typeface="Times New Roman" panose="02020603050405020304" pitchFamily="18" charset="0"/>
              </a:rPr>
              <a:t>Test your alarm monthly</a:t>
            </a:r>
          </a:p>
          <a:p>
            <a:pPr marL="285750" indent="-285750">
              <a:buFont typeface="Arial" panose="020B0604020202020204" pitchFamily="34" charset="0"/>
              <a:buChar char="•"/>
            </a:pPr>
            <a:r>
              <a:rPr lang="en-US" altLang="en-US" sz="2000" dirty="0">
                <a:cs typeface="Times New Roman" panose="02020603050405020304" pitchFamily="18" charset="0"/>
              </a:rPr>
              <a:t>Replace them every 10 years:</a:t>
            </a:r>
          </a:p>
          <a:p>
            <a:pPr marL="971550" lvl="1" indent="-285750"/>
            <a:r>
              <a:rPr lang="en-US" altLang="en-US" sz="2000" dirty="0">
                <a:cs typeface="Times New Roman" panose="02020603050405020304" pitchFamily="18" charset="0"/>
              </a:rPr>
              <a:t>Technology upgrades</a:t>
            </a:r>
          </a:p>
          <a:p>
            <a:pPr marL="285750" indent="-285750">
              <a:buFont typeface="Arial" panose="020B0604020202020204" pitchFamily="34" charset="0"/>
              <a:buChar char="•"/>
            </a:pPr>
            <a:r>
              <a:rPr lang="en-US" altLang="en-US" sz="2000" dirty="0">
                <a:cs typeface="Times New Roman" panose="02020603050405020304" pitchFamily="18" charset="0"/>
              </a:rPr>
              <a:t>Replace the batteries at least once a year</a:t>
            </a:r>
          </a:p>
          <a:p>
            <a:pPr marL="285750" indent="-285750">
              <a:buFont typeface="Arial" panose="020B0604020202020204" pitchFamily="34" charset="0"/>
              <a:buChar char="•"/>
            </a:pPr>
            <a:r>
              <a:rPr lang="en-US" altLang="en-US" sz="2000" dirty="0">
                <a:cs typeface="Times New Roman" panose="02020603050405020304" pitchFamily="18" charset="0"/>
              </a:rPr>
              <a:t>Your local fire department will:</a:t>
            </a:r>
          </a:p>
          <a:p>
            <a:pPr marL="971550" lvl="1" indent="-285750"/>
            <a:r>
              <a:rPr lang="en-US" altLang="en-US" sz="2000" dirty="0">
                <a:cs typeface="Times New Roman" panose="02020603050405020304" pitchFamily="18" charset="0"/>
              </a:rPr>
              <a:t>Be happy to come to your home and help you install smoke detectors correctly</a:t>
            </a:r>
          </a:p>
          <a:p>
            <a:pPr marL="971550" lvl="1" indent="-285750"/>
            <a:r>
              <a:rPr lang="en-US" altLang="en-US" sz="2000" dirty="0">
                <a:cs typeface="Times New Roman" panose="02020603050405020304" pitchFamily="18" charset="0"/>
              </a:rPr>
              <a:t>Change out the batteries for you if you ask them!</a:t>
            </a:r>
          </a:p>
          <a:p>
            <a:endParaRPr lang="en-US" dirty="0"/>
          </a:p>
        </p:txBody>
      </p:sp>
      <p:sp>
        <p:nvSpPr>
          <p:cNvPr id="6" name="Title 5">
            <a:extLst>
              <a:ext uri="{FF2B5EF4-FFF2-40B4-BE49-F238E27FC236}">
                <a16:creationId xmlns:a16="http://schemas.microsoft.com/office/drawing/2014/main" id="{69BDFD59-DDB5-4125-91FB-7FB3E4F59158}"/>
              </a:ext>
            </a:extLst>
          </p:cNvPr>
          <p:cNvSpPr>
            <a:spLocks noGrp="1"/>
          </p:cNvSpPr>
          <p:nvPr>
            <p:ph type="title"/>
          </p:nvPr>
        </p:nvSpPr>
        <p:spPr/>
        <p:txBody>
          <a:bodyPr/>
          <a:lstStyle/>
          <a:p>
            <a:r>
              <a:rPr lang="en-US" dirty="0"/>
              <a:t>Smoke Alarms:</a:t>
            </a:r>
          </a:p>
        </p:txBody>
      </p:sp>
      <p:pic>
        <p:nvPicPr>
          <p:cNvPr id="8" name="Picture 7">
            <a:extLst>
              <a:ext uri="{FF2B5EF4-FFF2-40B4-BE49-F238E27FC236}">
                <a16:creationId xmlns:a16="http://schemas.microsoft.com/office/drawing/2014/main" id="{D9C29BD6-6C57-44AB-985A-29E484ADF863}"/>
              </a:ext>
            </a:extLst>
          </p:cNvPr>
          <p:cNvPicPr>
            <a:picLocks noChangeAspect="1"/>
          </p:cNvPicPr>
          <p:nvPr/>
        </p:nvPicPr>
        <p:blipFill>
          <a:blip r:embed="rId2"/>
          <a:stretch>
            <a:fillRect/>
          </a:stretch>
        </p:blipFill>
        <p:spPr>
          <a:xfrm>
            <a:off x="6013119" y="681598"/>
            <a:ext cx="4586586" cy="5495365"/>
          </a:xfrm>
          <a:prstGeom prst="rect">
            <a:avLst/>
          </a:prstGeom>
        </p:spPr>
      </p:pic>
    </p:spTree>
    <p:extLst>
      <p:ext uri="{BB962C8B-B14F-4D97-AF65-F5344CB8AC3E}">
        <p14:creationId xmlns:p14="http://schemas.microsoft.com/office/powerpoint/2010/main" val="4054124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90A7FF06-D4D1-4BB2-9850-B54A012BD395}"/>
              </a:ext>
            </a:extLst>
          </p:cNvPr>
          <p:cNvSpPr>
            <a:spLocks noGrp="1"/>
          </p:cNvSpPr>
          <p:nvPr>
            <p:ph type="title"/>
          </p:nvPr>
        </p:nvSpPr>
        <p:spPr/>
        <p:txBody>
          <a:bodyPr/>
          <a:lstStyle/>
          <a:p>
            <a:r>
              <a:rPr lang="en-US" altLang="en-US" dirty="0">
                <a:cs typeface="Times New Roman" panose="02020603050405020304" pitchFamily="18" charset="0"/>
              </a:rPr>
              <a:t>How will you get help?</a:t>
            </a:r>
          </a:p>
        </p:txBody>
      </p:sp>
      <p:sp>
        <p:nvSpPr>
          <p:cNvPr id="22531" name="Content Placeholder 2">
            <a:extLst>
              <a:ext uri="{FF2B5EF4-FFF2-40B4-BE49-F238E27FC236}">
                <a16:creationId xmlns:a16="http://schemas.microsoft.com/office/drawing/2014/main" id="{DF675270-59F6-48E1-92A6-DBDE4884F542}"/>
              </a:ext>
            </a:extLst>
          </p:cNvPr>
          <p:cNvSpPr>
            <a:spLocks noGrp="1"/>
          </p:cNvSpPr>
          <p:nvPr>
            <p:ph idx="1"/>
          </p:nvPr>
        </p:nvSpPr>
        <p:spPr>
          <a:xfrm>
            <a:off x="539496" y="1837944"/>
            <a:ext cx="4911045" cy="4339019"/>
          </a:xfrm>
        </p:spPr>
        <p:txBody>
          <a:bodyPr/>
          <a:lstStyle/>
          <a:p>
            <a:pPr marL="285750" indent="-285750">
              <a:buFont typeface="Arial" panose="020B0604020202020204" pitchFamily="34" charset="0"/>
              <a:buChar char="•"/>
            </a:pPr>
            <a:r>
              <a:rPr lang="en-US" altLang="en-US" sz="2000" dirty="0">
                <a:cs typeface="Times New Roman" panose="02020603050405020304" pitchFamily="18" charset="0"/>
              </a:rPr>
              <a:t>Keep an accessible phone handy</a:t>
            </a:r>
          </a:p>
          <a:p>
            <a:pPr marL="285750" indent="-285750">
              <a:buFont typeface="Arial" panose="020B0604020202020204" pitchFamily="34" charset="0"/>
              <a:buChar char="•"/>
            </a:pPr>
            <a:endParaRPr lang="en-US" altLang="en-US" sz="2000" dirty="0">
              <a:cs typeface="Times New Roman" panose="02020603050405020304" pitchFamily="18" charset="0"/>
            </a:endParaRPr>
          </a:p>
          <a:p>
            <a:pPr marL="285750" indent="-285750">
              <a:buFont typeface="Arial" panose="020B0604020202020204" pitchFamily="34" charset="0"/>
              <a:buChar char="•"/>
            </a:pPr>
            <a:r>
              <a:rPr lang="en-US" altLang="en-US" sz="2000" dirty="0">
                <a:cs typeface="Times New Roman" panose="02020603050405020304" pitchFamily="18" charset="0"/>
              </a:rPr>
              <a:t>Consider a monitored home fire alarm system</a:t>
            </a:r>
          </a:p>
          <a:p>
            <a:pPr marL="285750" indent="-285750">
              <a:buFont typeface="Arial" panose="020B0604020202020204" pitchFamily="34" charset="0"/>
              <a:buChar char="•"/>
            </a:pPr>
            <a:endParaRPr lang="en-US" altLang="en-US" sz="2000" dirty="0">
              <a:cs typeface="Times New Roman" panose="02020603050405020304" pitchFamily="18" charset="0"/>
            </a:endParaRPr>
          </a:p>
          <a:p>
            <a:pPr marL="285750" indent="-285750">
              <a:buFont typeface="Arial" panose="020B0604020202020204" pitchFamily="34" charset="0"/>
              <a:buChar char="•"/>
            </a:pPr>
            <a:r>
              <a:rPr lang="en-US" altLang="en-US" sz="2000" dirty="0">
                <a:cs typeface="Times New Roman" panose="02020603050405020304" pitchFamily="18" charset="0"/>
              </a:rPr>
              <a:t>Make your address easily visible from the street</a:t>
            </a:r>
          </a:p>
          <a:p>
            <a:endParaRPr lang="en-US" altLang="en-US" dirty="0"/>
          </a:p>
        </p:txBody>
      </p:sp>
      <p:pic>
        <p:nvPicPr>
          <p:cNvPr id="2" name="Picture 1">
            <a:extLst>
              <a:ext uri="{FF2B5EF4-FFF2-40B4-BE49-F238E27FC236}">
                <a16:creationId xmlns:a16="http://schemas.microsoft.com/office/drawing/2014/main" id="{69DB8D5D-8C5A-4052-AA30-445A05000059}"/>
              </a:ext>
            </a:extLst>
          </p:cNvPr>
          <p:cNvPicPr>
            <a:picLocks noChangeAspect="1"/>
          </p:cNvPicPr>
          <p:nvPr/>
        </p:nvPicPr>
        <p:blipFill>
          <a:blip r:embed="rId3"/>
          <a:stretch>
            <a:fillRect/>
          </a:stretch>
        </p:blipFill>
        <p:spPr>
          <a:xfrm>
            <a:off x="8485093" y="412415"/>
            <a:ext cx="2851057" cy="2851057"/>
          </a:xfrm>
          <a:prstGeom prst="rect">
            <a:avLst/>
          </a:prstGeom>
        </p:spPr>
      </p:pic>
      <p:pic>
        <p:nvPicPr>
          <p:cNvPr id="3" name="Picture 2">
            <a:extLst>
              <a:ext uri="{FF2B5EF4-FFF2-40B4-BE49-F238E27FC236}">
                <a16:creationId xmlns:a16="http://schemas.microsoft.com/office/drawing/2014/main" id="{7F6284B2-8C2A-456D-99DB-EABED92B2205}"/>
              </a:ext>
            </a:extLst>
          </p:cNvPr>
          <p:cNvPicPr>
            <a:picLocks noChangeAspect="1"/>
          </p:cNvPicPr>
          <p:nvPr/>
        </p:nvPicPr>
        <p:blipFill>
          <a:blip r:embed="rId4"/>
          <a:stretch>
            <a:fillRect/>
          </a:stretch>
        </p:blipFill>
        <p:spPr>
          <a:xfrm>
            <a:off x="6212540" y="3594530"/>
            <a:ext cx="3612937" cy="2395534"/>
          </a:xfrm>
          <a:prstGeom prst="rect">
            <a:avLst/>
          </a:prstGeom>
        </p:spPr>
      </p:pic>
    </p:spTree>
  </p:cSld>
  <p:clrMapOvr>
    <a:masterClrMapping/>
  </p:clrMapOvr>
</p:sld>
</file>

<file path=ppt/theme/theme1.xml><?xml version="1.0" encoding="utf-8"?>
<a:theme xmlns:a="http://schemas.openxmlformats.org/drawingml/2006/main" name="No Header and Blue Footer">
  <a:themeElements>
    <a:clrScheme name="SC 1">
      <a:dk1>
        <a:srgbClr val="5E6970"/>
      </a:dk1>
      <a:lt1>
        <a:srgbClr val="FFFFFF"/>
      </a:lt1>
      <a:dk2>
        <a:srgbClr val="C3C8C8"/>
      </a:dk2>
      <a:lt2>
        <a:srgbClr val="FFDF90"/>
      </a:lt2>
      <a:accent1>
        <a:srgbClr val="005A89"/>
      </a:accent1>
      <a:accent2>
        <a:srgbClr val="FACB21"/>
      </a:accent2>
      <a:accent3>
        <a:srgbClr val="2E85BE"/>
      </a:accent3>
      <a:accent4>
        <a:srgbClr val="99DF70"/>
      </a:accent4>
      <a:accent5>
        <a:srgbClr val="83AE5B"/>
      </a:accent5>
      <a:accent6>
        <a:srgbClr val="EF6928"/>
      </a:accent6>
      <a:hlink>
        <a:srgbClr val="005A89"/>
      </a:hlink>
      <a:folHlink>
        <a:srgbClr val="614C7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Header and Gray Footer">
  <a:themeElements>
    <a:clrScheme name="SC 1">
      <a:dk1>
        <a:srgbClr val="5E6970"/>
      </a:dk1>
      <a:lt1>
        <a:srgbClr val="FFFFFF"/>
      </a:lt1>
      <a:dk2>
        <a:srgbClr val="C3C8C8"/>
      </a:dk2>
      <a:lt2>
        <a:srgbClr val="FFDF90"/>
      </a:lt2>
      <a:accent1>
        <a:srgbClr val="005A89"/>
      </a:accent1>
      <a:accent2>
        <a:srgbClr val="FACB21"/>
      </a:accent2>
      <a:accent3>
        <a:srgbClr val="2E85BE"/>
      </a:accent3>
      <a:accent4>
        <a:srgbClr val="99DF70"/>
      </a:accent4>
      <a:accent5>
        <a:srgbClr val="83AE5B"/>
      </a:accent5>
      <a:accent6>
        <a:srgbClr val="EF6928"/>
      </a:accent6>
      <a:hlink>
        <a:srgbClr val="005A89"/>
      </a:hlink>
      <a:folHlink>
        <a:srgbClr val="614C7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B4A91A1D98E24FBEB5B7B3D3C16F14" ma:contentTypeVersion="26" ma:contentTypeDescription="Create a new document." ma:contentTypeScope="" ma:versionID="33759e55086afdfa044b1cf420fdb2d9">
  <xsd:schema xmlns:xsd="http://www.w3.org/2001/XMLSchema" xmlns:xs="http://www.w3.org/2001/XMLSchema" xmlns:p="http://schemas.microsoft.com/office/2006/metadata/properties" xmlns:ns1="http://schemas.microsoft.com/sharepoint/v3" xmlns:ns2="1dcd8ae4-b3de-4892-bace-cd8633799987" xmlns:ns3="e5c13bdd-90bd-4f2a-a37f-758449c4c0ba" targetNamespace="http://schemas.microsoft.com/office/2006/metadata/properties" ma:root="true" ma:fieldsID="a4ab071394871e4d3a16abcf1e8fc7cb" ns1:_="" ns2:_="" ns3:_="">
    <xsd:import namespace="http://schemas.microsoft.com/sharepoint/v3"/>
    <xsd:import namespace="1dcd8ae4-b3de-4892-bace-cd8633799987"/>
    <xsd:import namespace="e5c13bdd-90bd-4f2a-a37f-758449c4c0ba"/>
    <xsd:element name="properties">
      <xsd:complexType>
        <xsd:sequence>
          <xsd:element name="documentManagement">
            <xsd:complexType>
              <xsd:all>
                <xsd:element ref="ns2:FolderDescription" minOccurs="0"/>
                <xsd:element ref="ns2:Size" minOccurs="0"/>
                <xsd:element ref="ns2:Tag" minOccurs="0"/>
                <xsd:element ref="ns3:SharedWithUsers" minOccurs="0"/>
                <xsd:element ref="ns3:SharedWithDetails"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Location" minOccurs="0"/>
                <xsd:element ref="ns2:MediaServiceOCR" minOccurs="0"/>
                <xsd:element ref="ns2:MediaServiceAutoKeyPoints" minOccurs="0"/>
                <xsd:element ref="ns2:MediaServiceKeyPoints" minOccurs="0"/>
                <xsd:element ref="ns1:_ip_UnifiedCompliancePolicyProperties" minOccurs="0"/>
                <xsd:element ref="ns1:_ip_UnifiedCompliancePolicyUIAction" minOccurs="0"/>
                <xsd:element ref="ns3:TaxKeywordTaxHTField" minOccurs="0"/>
                <xsd:element ref="ns3:TaxCatchAll" minOccurs="0"/>
                <xsd:element ref="ns2:kd987242fb7e464193d8c74717dffec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ma:readOnly="false">
      <xsd:simpleType>
        <xsd:restriction base="dms:Note"/>
      </xsd:simpleType>
    </xsd:element>
    <xsd:element name="_ip_UnifiedCompliancePolicyUIAction" ma:index="23"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cd8ae4-b3de-4892-bace-cd8633799987" elementFormDefault="qualified">
    <xsd:import namespace="http://schemas.microsoft.com/office/2006/documentManagement/types"/>
    <xsd:import namespace="http://schemas.microsoft.com/office/infopath/2007/PartnerControls"/>
    <xsd:element name="FolderDescription" ma:index="2" nillable="true" ma:displayName="Folder Description" ma:format="Dropdown" ma:internalName="FolderDescription" ma:readOnly="false">
      <xsd:simpleType>
        <xsd:restriction base="dms:Note">
          <xsd:maxLength value="255"/>
        </xsd:restriction>
      </xsd:simpleType>
    </xsd:element>
    <xsd:element name="Size" ma:index="3" nillable="true" ma:displayName="Size" ma:format="Dropdown" ma:internalName="Size" ma:readOnly="false">
      <xsd:simpleType>
        <xsd:restriction base="dms:Text">
          <xsd:maxLength value="255"/>
        </xsd:restriction>
      </xsd:simpleType>
    </xsd:element>
    <xsd:element name="Tag" ma:index="5" nillable="true" ma:displayName="Tag" ma:format="Dropdown" ma:internalName="Tag">
      <xsd:complexType>
        <xsd:complexContent>
          <xsd:extension base="dms:MultiChoiceFillIn">
            <xsd:sequence>
              <xsd:element name="Value" maxOccurs="unbounded" minOccurs="0" nillable="true">
                <xsd:simpleType>
                  <xsd:union memberTypes="dms:Text">
                    <xsd:simpleType>
                      <xsd:restriction base="dms:Choice">
                        <xsd:enumeration value="Tag1"/>
                        <xsd:enumeration value="Tag2"/>
                        <xsd:enumeration value="Tag3"/>
                        <xsd:enumeration value="Tag4"/>
                      </xsd:restriction>
                    </xsd:simpleType>
                  </xsd:union>
                </xsd:simpleType>
              </xsd:element>
            </xsd:sequence>
          </xsd:extension>
        </xsd:complexContent>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hidden="true"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7" nillable="true" ma:displayName="Length (seconds)" ma:hidden="true" ma:internalName="MediaLengthInSeconds" ma:readOnly="true">
      <xsd:simpleType>
        <xsd:restriction base="dms:Unknown"/>
      </xsd:simpleType>
    </xsd:element>
    <xsd:element name="MediaServiceLocation" ma:index="18" nillable="true" ma:displayName="Location" ma:hidden="true" ma:internalName="MediaServiceLocation" ma:readOnly="true">
      <xsd:simpleType>
        <xsd:restriction base="dms:Text"/>
      </xsd:simpleType>
    </xsd:element>
    <xsd:element name="MediaServiceOCR" ma:index="19" nillable="true" ma:displayName="Extracted Text" ma:hidden="true" ma:internalName="MediaServiceOCR" ma:readOnly="true">
      <xsd:simpleType>
        <xsd:restriction base="dms:Note"/>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hidden="true" ma:internalName="MediaServiceKeyPoints" ma:readOnly="true">
      <xsd:simpleType>
        <xsd:restriction base="dms:Note"/>
      </xsd:simpleType>
    </xsd:element>
    <xsd:element name="kd987242fb7e464193d8c74717dffece" ma:index="30" nillable="true" ma:taxonomy="true" ma:internalName="kd987242fb7e464193d8c74717dffece" ma:taxonomyFieldName="Tagging" ma:displayName="Tagging" ma:readOnly="false" ma:default="" ma:fieldId="{4d987242-fb7e-4641-93d8-c74717dffece}" ma:taxonomyMulti="true" ma:sspId="a6f8bc61-08cf-43f1-88fd-792521805b65" ma:termSetId="0c268a38-0b3b-4a04-b2c8-eb25eeaa5aa6"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5c13bdd-90bd-4f2a-a37f-758449c4c0ba" elementFormDefault="qualified">
    <xsd:import namespace="http://schemas.microsoft.com/office/2006/documentManagement/types"/>
    <xsd:import namespace="http://schemas.microsoft.com/office/infopath/2007/PartnerControls"/>
    <xsd:element name="SharedWithUsers" ma:index="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hidden="true" ma:internalName="SharedWithDetails" ma:readOnly="true">
      <xsd:simpleType>
        <xsd:restriction base="dms:Note"/>
      </xsd:simpleType>
    </xsd:element>
    <xsd:element name="TaxKeywordTaxHTField" ma:index="26" nillable="true" ma:taxonomy="true" ma:internalName="TaxKeywordTaxHTField" ma:taxonomyFieldName="TaxKeyword" ma:displayName="Enterprise Keywords" ma:readOnly="false" ma:fieldId="{23f27201-bee3-471e-b2e7-b64fd8b7ca38}" ma:taxonomyMulti="true" ma:sspId="a6f8bc61-08cf-43f1-88fd-792521805b65" ma:termSetId="00000000-0000-0000-0000-000000000000" ma:anchorId="00000000-0000-0000-0000-000000000000" ma:open="true" ma:isKeyword="true">
      <xsd:complexType>
        <xsd:sequence>
          <xsd:element ref="pc:Terms" minOccurs="0" maxOccurs="1"/>
        </xsd:sequence>
      </xsd:complexType>
    </xsd:element>
    <xsd:element name="TaxCatchAll" ma:index="27" nillable="true" ma:displayName="Taxonomy Catch All Column" ma:hidden="true" ma:list="{a7b3ed67-e59e-4277-a06b-2fdda2fed19e}" ma:internalName="TaxCatchAll" ma:readOnly="false" ma:showField="CatchAllData" ma:web="e5c13bdd-90bd-4f2a-a37f-758449c4c0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g xmlns="1dcd8ae4-b3de-4892-bace-cd8633799987"/>
    <_ip_UnifiedCompliancePolicyUIAction xmlns="http://schemas.microsoft.com/sharepoint/v3" xsi:nil="true"/>
    <kd987242fb7e464193d8c74717dffece xmlns="1dcd8ae4-b3de-4892-bace-cd8633799987">
      <Terms xmlns="http://schemas.microsoft.com/office/infopath/2007/PartnerControls"/>
    </kd987242fb7e464193d8c74717dffece>
    <FolderDescription xmlns="1dcd8ae4-b3de-4892-bace-cd8633799987" xsi:nil="true"/>
    <TaxKeywordTaxHTField xmlns="e5c13bdd-90bd-4f2a-a37f-758449c4c0ba">
      <Terms xmlns="http://schemas.microsoft.com/office/infopath/2007/PartnerControls"/>
    </TaxKeywordTaxHTField>
    <_ip_UnifiedCompliancePolicyProperties xmlns="http://schemas.microsoft.com/sharepoint/v3" xsi:nil="true"/>
    <TaxCatchAll xmlns="e5c13bdd-90bd-4f2a-a37f-758449c4c0ba"/>
    <Size xmlns="1dcd8ae4-b3de-4892-bace-cd8633799987" xsi:nil="true"/>
  </documentManagement>
</p:properties>
</file>

<file path=customXml/itemProps1.xml><?xml version="1.0" encoding="utf-8"?>
<ds:datastoreItem xmlns:ds="http://schemas.openxmlformats.org/officeDocument/2006/customXml" ds:itemID="{8B74310F-6D2C-4209-AEB7-D77561E2C9C2}">
  <ds:schemaRefs>
    <ds:schemaRef ds:uri="http://schemas.microsoft.com/sharepoint/v3/contenttype/forms"/>
  </ds:schemaRefs>
</ds:datastoreItem>
</file>

<file path=customXml/itemProps2.xml><?xml version="1.0" encoding="utf-8"?>
<ds:datastoreItem xmlns:ds="http://schemas.openxmlformats.org/officeDocument/2006/customXml" ds:itemID="{F3AA8A4D-6A66-4A5F-9642-071F7B30EB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dcd8ae4-b3de-4892-bace-cd8633799987"/>
    <ds:schemaRef ds:uri="e5c13bdd-90bd-4f2a-a37f-758449c4c0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A50A8F-1C75-4D29-94B7-D9355299017F}">
  <ds:schemaRefs>
    <ds:schemaRef ds:uri="http://schemas.microsoft.com/office/2006/metadata/properties"/>
    <ds:schemaRef ds:uri="http://schemas.microsoft.com/office/infopath/2007/PartnerControls"/>
    <ds:schemaRef ds:uri="1dcd8ae4-b3de-4892-bace-cd8633799987"/>
    <ds:schemaRef ds:uri="http://schemas.microsoft.com/sharepoint/v3"/>
    <ds:schemaRef ds:uri="e5c13bdd-90bd-4f2a-a37f-758449c4c0ba"/>
  </ds:schemaRefs>
</ds:datastoreItem>
</file>

<file path=docMetadata/LabelInfo.xml><?xml version="1.0" encoding="utf-8"?>
<clbl:labelList xmlns:clbl="http://schemas.microsoft.com/office/2020/mipLabelMetadata">
  <clbl:label id="{69522494-cef1-4537-84dc-dfdacdc8a47f}" enabled="1" method="Standard" siteId="{32ead7ba-ba1e-42d6-aa67-4709d3e43935}" contentBits="0" removed="0"/>
</clbl:labelList>
</file>

<file path=docProps/app.xml><?xml version="1.0" encoding="utf-8"?>
<Properties xmlns="http://schemas.openxmlformats.org/officeDocument/2006/extended-properties" xmlns:vt="http://schemas.openxmlformats.org/officeDocument/2006/docPropsVTypes">
  <TotalTime>875</TotalTime>
  <Words>5880</Words>
  <Application>Microsoft Office PowerPoint</Application>
  <PresentationFormat>Widescreen</PresentationFormat>
  <Paragraphs>580</Paragraphs>
  <Slides>54</Slides>
  <Notes>30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54</vt:i4>
      </vt:variant>
    </vt:vector>
  </HeadingPairs>
  <TitlesOfParts>
    <vt:vector size="65" baseType="lpstr">
      <vt:lpstr>-apple-system</vt:lpstr>
      <vt:lpstr>Arial</vt:lpstr>
      <vt:lpstr>Calibri</vt:lpstr>
      <vt:lpstr>Courier New</vt:lpstr>
      <vt:lpstr>inherit</vt:lpstr>
      <vt:lpstr>Roboto</vt:lpstr>
      <vt:lpstr>Source Sans Pro Web</vt:lpstr>
      <vt:lpstr>Times New Roman</vt:lpstr>
      <vt:lpstr>Wingdings</vt:lpstr>
      <vt:lpstr>No Header and Blue Footer</vt:lpstr>
      <vt:lpstr>No Header and Gray Footer</vt:lpstr>
      <vt:lpstr>Emergency Preparedness</vt:lpstr>
      <vt:lpstr>FACTS</vt:lpstr>
      <vt:lpstr>FACTS</vt:lpstr>
      <vt:lpstr>The Purpose</vt:lpstr>
      <vt:lpstr>The keys to successful responses for most emergencies are similar:</vt:lpstr>
      <vt:lpstr> Fire Safety</vt:lpstr>
      <vt:lpstr>How will you know there’s a fire?</vt:lpstr>
      <vt:lpstr>Smoke Alarms:</vt:lpstr>
      <vt:lpstr>How will you get help?</vt:lpstr>
      <vt:lpstr>How will you get out?</vt:lpstr>
      <vt:lpstr>Sample questions from Personal Emergency Evacuation Planning Checklist found at www.nfpa.org/disabilities:</vt:lpstr>
      <vt:lpstr>In Your Home</vt:lpstr>
      <vt:lpstr>Fire Extinguishers: </vt:lpstr>
      <vt:lpstr>In Your Home:</vt:lpstr>
      <vt:lpstr>Oxygen and ventilators</vt:lpstr>
      <vt:lpstr>Oxygen</vt:lpstr>
      <vt:lpstr>Vents</vt:lpstr>
      <vt:lpstr>If you can’t get out and must wait for first responders:</vt:lpstr>
      <vt:lpstr>RESCUE Program</vt:lpstr>
      <vt:lpstr>Will the sticker increase crime?</vt:lpstr>
      <vt:lpstr>Rescue Packet</vt:lpstr>
      <vt:lpstr>PowerPoint Presentation</vt:lpstr>
      <vt:lpstr>When to visit the fire department? Why?</vt:lpstr>
      <vt:lpstr>Carries and Evacuations</vt:lpstr>
      <vt:lpstr>Proper Body Mechanics</vt:lpstr>
      <vt:lpstr>Two Person Hold/Carry</vt:lpstr>
      <vt:lpstr>Two Person Lift/Carry</vt:lpstr>
      <vt:lpstr>Sheet over Toes Carry</vt:lpstr>
      <vt:lpstr>Sheet Drag</vt:lpstr>
      <vt:lpstr>Getting someone out of bed with one caregiver</vt:lpstr>
      <vt:lpstr>Getting someone out of bed with one caregiver</vt:lpstr>
      <vt:lpstr>Getting someone out of a power chair with one caregiver</vt:lpstr>
      <vt:lpstr>Natural Disaster Preparedness</vt:lpstr>
      <vt:lpstr>Natural Disasters: Which are common in your area?</vt:lpstr>
      <vt:lpstr>Keep yourself informed</vt:lpstr>
      <vt:lpstr>During and following a natural disaster, your whole community may be affected: </vt:lpstr>
      <vt:lpstr>Shelters</vt:lpstr>
      <vt:lpstr>Emergency Evacuation Considerations: </vt:lpstr>
      <vt:lpstr>Things to consider during a natural disaster:</vt:lpstr>
      <vt:lpstr>You can prepare by doing the following ahead of time:</vt:lpstr>
      <vt:lpstr>You can prepare by doing the following ahead of time:</vt:lpstr>
      <vt:lpstr>You can prepare by doing the following ahead of time:</vt:lpstr>
      <vt:lpstr>You can prepare by doing the following ahead of time:</vt:lpstr>
      <vt:lpstr>Resources</vt:lpstr>
      <vt:lpstr>Resources</vt:lpstr>
      <vt:lpstr>Resources</vt:lpstr>
      <vt:lpstr>There are smart phone apps for that!</vt:lpstr>
      <vt:lpstr>Ready Georgia: https://gema.georgia.gov/plan-prepare/ready-georgia</vt:lpstr>
      <vt:lpstr>General apps available</vt:lpstr>
      <vt:lpstr>www.smart911.com </vt:lpstr>
      <vt:lpstr>Health App- IOS </vt:lpstr>
      <vt:lpstr>Android</vt:lpstr>
      <vt:lpstr>To recap, when you get home from Shepherd please contact: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Hercher</dc:creator>
  <cp:lastModifiedBy>Cecilia Rider</cp:lastModifiedBy>
  <cp:revision>12</cp:revision>
  <dcterms:created xsi:type="dcterms:W3CDTF">2021-07-16T19:00:44Z</dcterms:created>
  <dcterms:modified xsi:type="dcterms:W3CDTF">2023-06-13T17:41:00Z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0x01010098B4A91A1D98E24FBEB5B7B3D3C16F14</vt:lpwstr>
  </property>
</Properties>
</file>