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7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8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9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10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11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1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  <p:sldMasterId id="2147483716" r:id="rId2"/>
    <p:sldMasterId id="2147483719" r:id="rId3"/>
    <p:sldMasterId id="2147483725" r:id="rId4"/>
    <p:sldMasterId id="2147483728" r:id="rId5"/>
    <p:sldMasterId id="2147483684" r:id="rId6"/>
    <p:sldMasterId id="2147483653" r:id="rId7"/>
    <p:sldMasterId id="2147483687" r:id="rId8"/>
    <p:sldMasterId id="2147483690" r:id="rId9"/>
    <p:sldMasterId id="2147483696" r:id="rId10"/>
    <p:sldMasterId id="2147483702" r:id="rId11"/>
    <p:sldMasterId id="2147483699" r:id="rId12"/>
    <p:sldMasterId id="2147483709" r:id="rId13"/>
  </p:sldMasterIdLst>
  <p:notesMasterIdLst>
    <p:notesMasterId r:id="rId36"/>
  </p:notesMasterIdLst>
  <p:handoutMasterIdLst>
    <p:handoutMasterId r:id="rId37"/>
  </p:handoutMasterIdLst>
  <p:sldIdLst>
    <p:sldId id="258" r:id="rId14"/>
    <p:sldId id="259" r:id="rId15"/>
    <p:sldId id="260" r:id="rId16"/>
    <p:sldId id="261" r:id="rId17"/>
    <p:sldId id="265" r:id="rId18"/>
    <p:sldId id="273" r:id="rId19"/>
    <p:sldId id="269" r:id="rId20"/>
    <p:sldId id="263" r:id="rId21"/>
    <p:sldId id="271" r:id="rId22"/>
    <p:sldId id="274" r:id="rId23"/>
    <p:sldId id="275" r:id="rId24"/>
    <p:sldId id="276" r:id="rId25"/>
    <p:sldId id="277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8" r:id="rId3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751E378-F475-794D-87E8-1514D0118398}">
          <p14:sldIdLst>
            <p14:sldId id="258"/>
            <p14:sldId id="259"/>
            <p14:sldId id="260"/>
            <p14:sldId id="261"/>
            <p14:sldId id="265"/>
            <p14:sldId id="273"/>
            <p14:sldId id="269"/>
            <p14:sldId id="263"/>
            <p14:sldId id="271"/>
            <p14:sldId id="274"/>
            <p14:sldId id="275"/>
            <p14:sldId id="276"/>
            <p14:sldId id="277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508C"/>
    <a:srgbClr val="0092D2"/>
    <a:srgbClr val="818A8F"/>
    <a:srgbClr val="5E6A71"/>
    <a:srgbClr val="EBB700"/>
    <a:srgbClr val="63B1E5"/>
    <a:srgbClr val="37424A"/>
    <a:srgbClr val="D1D4D3"/>
    <a:srgbClr val="005293"/>
    <a:srgbClr val="E7E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4" autoAdjust="0"/>
    <p:restoredTop sz="97457" autoAdjust="0"/>
  </p:normalViewPr>
  <p:slideViewPr>
    <p:cSldViewPr snapToGrid="0" snapToObjects="1" showGuides="1">
      <p:cViewPr varScale="1">
        <p:scale>
          <a:sx n="148" d="100"/>
          <a:sy n="148" d="100"/>
        </p:scale>
        <p:origin x="464" y="1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viewProps" Target="viewProps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4E7128-7C67-D441-B355-F702E5068279}" type="datetime4">
              <a:rPr lang="en-US" smtClean="0"/>
              <a:t>September 10, 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6AB3D9-E748-5E41-9221-15721C637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235896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49E7B6-38FD-F849-87D3-AC1C977A209A}" type="datetime4">
              <a:rPr lang="en-US" smtClean="0"/>
              <a:t>September 10, 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34CD5B-9F0D-464C-B5AB-06D4F7807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900776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0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0879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hepherd_center_gray427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7" b="16036"/>
          <a:stretch/>
        </p:blipFill>
        <p:spPr>
          <a:xfrm>
            <a:off x="0" y="0"/>
            <a:ext cx="9144000" cy="4455297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7145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>
              <a:lnSpc>
                <a:spcPts val="4500"/>
              </a:lnSpc>
              <a:defRPr sz="4200" cap="all">
                <a:solidFill>
                  <a:srgbClr val="0A508C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810000" y="2571750"/>
            <a:ext cx="1524000" cy="28575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57200" y="2800350"/>
            <a:ext cx="8229600" cy="14859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ts val="2700"/>
              </a:lnSpc>
              <a:buFontTx/>
              <a:buNone/>
              <a:defRPr sz="2400" baseline="0">
                <a:solidFill>
                  <a:srgbClr val="000000"/>
                </a:solidFill>
                <a:latin typeface="Arial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5740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16"/>
          <p:cNvSpPr>
            <a:spLocks noGrp="1"/>
          </p:cNvSpPr>
          <p:nvPr>
            <p:ph type="dt" sz="half" idx="2"/>
          </p:nvPr>
        </p:nvSpPr>
        <p:spPr>
          <a:xfrm>
            <a:off x="228600" y="4762500"/>
            <a:ext cx="2057400" cy="228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 kern="1200" cap="all" spc="80" baseline="0">
                <a:solidFill>
                  <a:schemeClr val="bg1"/>
                </a:solidFill>
                <a:latin typeface="Arial"/>
              </a:defRPr>
            </a:lvl1pPr>
          </a:lstStyle>
          <a:p>
            <a:fld id="{5A73A50A-1BF1-5149-9630-A628AF892AD3}" type="datetime4">
              <a:rPr lang="en-US" smtClean="0"/>
              <a:t>September 10, 2020</a:t>
            </a:fld>
            <a:endParaRPr lang="en-US" dirty="0"/>
          </a:p>
        </p:txBody>
      </p:sp>
      <p:sp>
        <p:nvSpPr>
          <p:cNvPr id="11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8686800" y="4762500"/>
            <a:ext cx="228600" cy="228600"/>
          </a:xfrm>
          <a:prstGeom prst="rect">
            <a:avLst/>
          </a:prstGeom>
          <a:noFill/>
          <a:ln w="19050">
            <a:solidFill>
              <a:srgbClr val="63B1E5"/>
            </a:solidFill>
          </a:ln>
        </p:spPr>
        <p:txBody>
          <a:bodyPr lIns="0" tIns="0" rIns="0" bIns="0" anchor="ctr" anchorCtr="0"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 algn="ctr">
              <a:lnSpc>
                <a:spcPts val="1100"/>
              </a:lnSpc>
            </a:pPr>
            <a:fld id="{E6D4D5E1-23C0-B54C-A609-2B0B2388ADCB}" type="slidenum">
              <a:rPr lang="en-US" b="1" smtClean="0">
                <a:latin typeface="Arial"/>
              </a:rPr>
              <a:pPr algn="ctr">
                <a:lnSpc>
                  <a:spcPts val="1100"/>
                </a:lnSpc>
              </a:pPr>
              <a:t>‹#›</a:t>
            </a:fld>
            <a:endParaRPr lang="en-US" b="1" dirty="0">
              <a:latin typeface="Arial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457200" y="685800"/>
            <a:ext cx="8229600" cy="17145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ts val="4500"/>
              </a:lnSpc>
              <a:defRPr sz="4200" cap="all" baseline="0">
                <a:solidFill>
                  <a:srgbClr val="0A508C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457200" y="2800350"/>
            <a:ext cx="8229600" cy="14859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2700"/>
              </a:lnSpc>
              <a:buNone/>
              <a:defRPr sz="2400">
                <a:solidFill>
                  <a:srgbClr val="000000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3810000" y="2571752"/>
            <a:ext cx="1524000" cy="28575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9305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6"/>
          <p:cNvSpPr>
            <a:spLocks noGrp="1"/>
          </p:cNvSpPr>
          <p:nvPr>
            <p:ph type="dt" sz="half" idx="2"/>
          </p:nvPr>
        </p:nvSpPr>
        <p:spPr>
          <a:xfrm>
            <a:off x="228600" y="4762500"/>
            <a:ext cx="2057400" cy="228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 kern="1200" cap="all" spc="80" baseline="0">
                <a:solidFill>
                  <a:schemeClr val="bg1"/>
                </a:solidFill>
                <a:latin typeface="Arial"/>
              </a:defRPr>
            </a:lvl1pPr>
          </a:lstStyle>
          <a:p>
            <a:fld id="{5A73A50A-1BF1-5149-9630-A628AF892AD3}" type="datetime4">
              <a:rPr lang="en-US" smtClean="0"/>
              <a:t>September 10, 2020</a:t>
            </a:fld>
            <a:endParaRPr lang="en-US" dirty="0"/>
          </a:p>
        </p:txBody>
      </p:sp>
      <p:sp>
        <p:nvSpPr>
          <p:cNvPr id="8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8686800" y="4762500"/>
            <a:ext cx="228600" cy="228600"/>
          </a:xfrm>
          <a:prstGeom prst="rect">
            <a:avLst/>
          </a:prstGeom>
          <a:noFill/>
          <a:ln w="19050">
            <a:solidFill>
              <a:srgbClr val="63B1E5"/>
            </a:solidFill>
          </a:ln>
        </p:spPr>
        <p:txBody>
          <a:bodyPr lIns="0" tIns="0" rIns="0" bIns="0" anchor="ctr" anchorCtr="0"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 algn="ctr">
              <a:lnSpc>
                <a:spcPts val="1100"/>
              </a:lnSpc>
            </a:pPr>
            <a:fld id="{E6D4D5E1-23C0-B54C-A609-2B0B2388ADCB}" type="slidenum">
              <a:rPr lang="en-US" b="1" smtClean="0">
                <a:latin typeface="Arial"/>
              </a:rPr>
              <a:pPr algn="ctr">
                <a:lnSpc>
                  <a:spcPts val="1100"/>
                </a:lnSpc>
              </a:pPr>
              <a:t>‹#›</a:t>
            </a:fld>
            <a:endParaRPr lang="en-US" b="1" dirty="0">
              <a:latin typeface="Arial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6858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800" cap="all" baseline="0">
                <a:solidFill>
                  <a:srgbClr val="0A508C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7200" y="1257300"/>
            <a:ext cx="8229600" cy="3124200"/>
          </a:xfrm>
        </p:spPr>
        <p:txBody>
          <a:bodyPr/>
          <a:lstStyle>
            <a:lvl5pPr>
              <a:defRPr/>
            </a:lvl5pPr>
            <a:lvl6pPr>
              <a:defRPr sz="1800" baseline="0">
                <a:latin typeface="Arial"/>
              </a:defRPr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6849120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6"/>
          <p:cNvSpPr>
            <a:spLocks noGrp="1"/>
          </p:cNvSpPr>
          <p:nvPr>
            <p:ph type="dt" sz="half" idx="2"/>
          </p:nvPr>
        </p:nvSpPr>
        <p:spPr>
          <a:xfrm>
            <a:off x="228600" y="4762500"/>
            <a:ext cx="2057400" cy="228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 kern="1200" cap="all" spc="80" baseline="0">
                <a:solidFill>
                  <a:schemeClr val="bg1"/>
                </a:solidFill>
                <a:latin typeface="Arial"/>
              </a:defRPr>
            </a:lvl1pPr>
          </a:lstStyle>
          <a:p>
            <a:fld id="{5A73A50A-1BF1-5149-9630-A628AF892AD3}" type="datetime4">
              <a:rPr lang="en-US" smtClean="0"/>
              <a:t>September 10, 2020</a:t>
            </a:fld>
            <a:endParaRPr lang="en-US" dirty="0"/>
          </a:p>
        </p:txBody>
      </p:sp>
      <p:sp>
        <p:nvSpPr>
          <p:cNvPr id="8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8686800" y="4762500"/>
            <a:ext cx="228600" cy="228600"/>
          </a:xfrm>
          <a:prstGeom prst="rect">
            <a:avLst/>
          </a:prstGeom>
          <a:noFill/>
          <a:ln w="19050">
            <a:solidFill>
              <a:srgbClr val="63B1E5"/>
            </a:solidFill>
          </a:ln>
        </p:spPr>
        <p:txBody>
          <a:bodyPr lIns="0" tIns="0" rIns="0" bIns="0" anchor="ctr" anchorCtr="0"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 algn="ctr">
              <a:lnSpc>
                <a:spcPts val="1100"/>
              </a:lnSpc>
            </a:pPr>
            <a:fld id="{E6D4D5E1-23C0-B54C-A609-2B0B2388ADCB}" type="slidenum">
              <a:rPr lang="en-US" b="1" smtClean="0">
                <a:latin typeface="Arial"/>
              </a:rPr>
              <a:pPr algn="ctr">
                <a:lnSpc>
                  <a:spcPts val="1100"/>
                </a:lnSpc>
              </a:pPr>
              <a:t>‹#›</a:t>
            </a:fld>
            <a:endParaRPr lang="en-US" b="1" dirty="0">
              <a:latin typeface="Arial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6858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800" cap="all" baseline="0">
                <a:solidFill>
                  <a:srgbClr val="0A508C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7200" y="1257300"/>
            <a:ext cx="3962400" cy="3124200"/>
          </a:xfrm>
        </p:spPr>
        <p:txBody>
          <a:bodyPr/>
          <a:lstStyle>
            <a:lvl6pPr>
              <a:defRPr sz="1800" baseline="0">
                <a:latin typeface="Arial"/>
              </a:defRPr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724400" y="1257300"/>
            <a:ext cx="3962400" cy="3124200"/>
          </a:xfrm>
        </p:spPr>
        <p:txBody>
          <a:bodyPr/>
          <a:lstStyle>
            <a:lvl6pPr>
              <a:defRPr sz="1800" baseline="0">
                <a:latin typeface="Arial"/>
              </a:defRPr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29474293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16"/>
          <p:cNvSpPr>
            <a:spLocks noGrp="1"/>
          </p:cNvSpPr>
          <p:nvPr>
            <p:ph type="dt" sz="half" idx="2"/>
          </p:nvPr>
        </p:nvSpPr>
        <p:spPr>
          <a:xfrm>
            <a:off x="228600" y="4762500"/>
            <a:ext cx="2057400" cy="228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 kern="1200" cap="all" spc="80" baseline="0">
                <a:solidFill>
                  <a:schemeClr val="bg1"/>
                </a:solidFill>
                <a:latin typeface="Arial"/>
              </a:defRPr>
            </a:lvl1pPr>
          </a:lstStyle>
          <a:p>
            <a:fld id="{5A73A50A-1BF1-5149-9630-A628AF892AD3}" type="datetime4">
              <a:rPr lang="en-US" smtClean="0"/>
              <a:t>September 10, 2020</a:t>
            </a:fld>
            <a:endParaRPr lang="en-US" dirty="0"/>
          </a:p>
        </p:txBody>
      </p:sp>
      <p:sp>
        <p:nvSpPr>
          <p:cNvPr id="9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8686800" y="4762500"/>
            <a:ext cx="228600" cy="228600"/>
          </a:xfrm>
          <a:prstGeom prst="rect">
            <a:avLst/>
          </a:prstGeom>
          <a:noFill/>
          <a:ln w="19050">
            <a:solidFill>
              <a:srgbClr val="63B1E5"/>
            </a:solidFill>
          </a:ln>
        </p:spPr>
        <p:txBody>
          <a:bodyPr lIns="0" tIns="0" rIns="0" bIns="0" anchor="ctr" anchorCtr="0"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 algn="ctr">
              <a:lnSpc>
                <a:spcPts val="1100"/>
              </a:lnSpc>
            </a:pPr>
            <a:fld id="{E6D4D5E1-23C0-B54C-A609-2B0B2388ADCB}" type="slidenum">
              <a:rPr lang="en-US" b="1" smtClean="0">
                <a:latin typeface="Arial"/>
              </a:rPr>
              <a:pPr algn="ctr">
                <a:lnSpc>
                  <a:spcPts val="1100"/>
                </a:lnSpc>
              </a:pPr>
              <a:t>‹#›</a:t>
            </a:fld>
            <a:endParaRPr lang="en-US" b="1" dirty="0">
              <a:latin typeface="Arial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800350"/>
            <a:ext cx="8229600" cy="14859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ctr">
              <a:lnSpc>
                <a:spcPts val="2400"/>
              </a:lnSpc>
              <a:defRPr sz="2000" b="0" i="0" cap="none" baseline="0">
                <a:solidFill>
                  <a:srgbClr val="000000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457200" y="685800"/>
            <a:ext cx="8229600" cy="17145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ctr">
              <a:lnSpc>
                <a:spcPts val="3200"/>
              </a:lnSpc>
              <a:buNone/>
              <a:defRPr sz="3000" cap="all" baseline="0">
                <a:solidFill>
                  <a:srgbClr val="0A508C"/>
                </a:solidFill>
                <a:latin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3810000" y="2571752"/>
            <a:ext cx="1524000" cy="28575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6930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hepherd_center_gray427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8" b="13327"/>
          <a:stretch/>
        </p:blipFill>
        <p:spPr>
          <a:xfrm>
            <a:off x="0" y="0"/>
            <a:ext cx="9144000" cy="4610100"/>
          </a:xfrm>
          <a:prstGeom prst="rect">
            <a:avLst/>
          </a:prstGeom>
        </p:spPr>
      </p:pic>
      <p:sp>
        <p:nvSpPr>
          <p:cNvPr id="10" name="Date Placeholder 16"/>
          <p:cNvSpPr>
            <a:spLocks noGrp="1"/>
          </p:cNvSpPr>
          <p:nvPr>
            <p:ph type="dt" sz="half" idx="2"/>
          </p:nvPr>
        </p:nvSpPr>
        <p:spPr>
          <a:xfrm>
            <a:off x="228600" y="4762500"/>
            <a:ext cx="2057400" cy="228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 kern="1200" cap="all" spc="80" baseline="0">
                <a:solidFill>
                  <a:schemeClr val="bg1"/>
                </a:solidFill>
                <a:latin typeface="Arial"/>
              </a:defRPr>
            </a:lvl1pPr>
          </a:lstStyle>
          <a:p>
            <a:fld id="{5A73A50A-1BF1-5149-9630-A628AF892AD3}" type="datetime4">
              <a:rPr lang="en-US" smtClean="0"/>
              <a:t>September 10, 2020</a:t>
            </a:fld>
            <a:endParaRPr lang="en-US" dirty="0"/>
          </a:p>
        </p:txBody>
      </p:sp>
      <p:sp>
        <p:nvSpPr>
          <p:cNvPr id="11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8686800" y="4762500"/>
            <a:ext cx="228600" cy="228600"/>
          </a:xfrm>
          <a:prstGeom prst="rect">
            <a:avLst/>
          </a:prstGeom>
          <a:noFill/>
          <a:ln w="19050">
            <a:solidFill>
              <a:srgbClr val="63B1E5"/>
            </a:solidFill>
          </a:ln>
        </p:spPr>
        <p:txBody>
          <a:bodyPr lIns="0" tIns="0" rIns="0" bIns="0" anchor="ctr" anchorCtr="0"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 algn="ctr">
              <a:lnSpc>
                <a:spcPts val="1100"/>
              </a:lnSpc>
            </a:pPr>
            <a:fld id="{E6D4D5E1-23C0-B54C-A609-2B0B2388ADCB}" type="slidenum">
              <a:rPr lang="en-US" b="1" smtClean="0">
                <a:latin typeface="Arial"/>
              </a:rPr>
              <a:pPr algn="ctr">
                <a:lnSpc>
                  <a:spcPts val="1100"/>
                </a:lnSpc>
              </a:pPr>
              <a:t>‹#›</a:t>
            </a:fld>
            <a:endParaRPr lang="en-US" b="1" dirty="0">
              <a:latin typeface="Arial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7145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lnSpc>
                <a:spcPts val="4500"/>
              </a:lnSpc>
              <a:defRPr sz="4200" b="0" i="0" cap="all">
                <a:solidFill>
                  <a:srgbClr val="0A508C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3810000" y="2571752"/>
            <a:ext cx="1524000" cy="28575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130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6"/>
          <p:cNvSpPr>
            <a:spLocks noGrp="1"/>
          </p:cNvSpPr>
          <p:nvPr>
            <p:ph type="dt" sz="half" idx="2"/>
          </p:nvPr>
        </p:nvSpPr>
        <p:spPr>
          <a:xfrm>
            <a:off x="228600" y="4762500"/>
            <a:ext cx="2057400" cy="228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 kern="1200" cap="all" spc="80" baseline="0">
                <a:solidFill>
                  <a:schemeClr val="bg1"/>
                </a:solidFill>
                <a:latin typeface="Arial"/>
              </a:defRPr>
            </a:lvl1pPr>
          </a:lstStyle>
          <a:p>
            <a:fld id="{5A73A50A-1BF1-5149-9630-A628AF892AD3}" type="datetime4">
              <a:rPr lang="en-US" smtClean="0"/>
              <a:t>September 10, 2020</a:t>
            </a:fld>
            <a:endParaRPr lang="en-US" dirty="0"/>
          </a:p>
        </p:txBody>
      </p:sp>
      <p:sp>
        <p:nvSpPr>
          <p:cNvPr id="7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8686800" y="4762500"/>
            <a:ext cx="228600" cy="228600"/>
          </a:xfrm>
          <a:prstGeom prst="rect">
            <a:avLst/>
          </a:prstGeom>
          <a:noFill/>
          <a:ln w="19050">
            <a:solidFill>
              <a:srgbClr val="63B1E5"/>
            </a:solidFill>
          </a:ln>
        </p:spPr>
        <p:txBody>
          <a:bodyPr lIns="0" tIns="0" rIns="0" bIns="0" anchor="ctr" anchorCtr="0"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 algn="ctr">
              <a:lnSpc>
                <a:spcPts val="1100"/>
              </a:lnSpc>
            </a:pPr>
            <a:fld id="{E6D4D5E1-23C0-B54C-A609-2B0B2388ADCB}" type="slidenum">
              <a:rPr lang="en-US" b="1" smtClean="0">
                <a:latin typeface="Arial"/>
              </a:rPr>
              <a:pPr algn="ctr">
                <a:lnSpc>
                  <a:spcPts val="1100"/>
                </a:lnSpc>
              </a:pPr>
              <a:t>‹#›</a:t>
            </a:fld>
            <a:endParaRPr lang="en-US" b="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15582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g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7145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>
              <a:lnSpc>
                <a:spcPts val="4500"/>
              </a:lnSpc>
              <a:defRPr sz="4200" cap="all">
                <a:solidFill>
                  <a:schemeClr val="bg1"/>
                </a:solidFill>
                <a:latin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3810000" y="2571750"/>
            <a:ext cx="1524000" cy="28575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57200" y="2800350"/>
            <a:ext cx="8229600" cy="14859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ts val="2700"/>
              </a:lnSpc>
              <a:buFontTx/>
              <a:buNone/>
              <a:defRPr sz="2400" baseline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80773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g Footer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0" r="-70" b="21937"/>
          <a:stretch/>
        </p:blipFill>
        <p:spPr>
          <a:xfrm>
            <a:off x="3" y="342900"/>
            <a:ext cx="9143999" cy="41121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7145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>
              <a:lnSpc>
                <a:spcPts val="4500"/>
              </a:lnSpc>
              <a:defRPr sz="4200" cap="all">
                <a:solidFill>
                  <a:schemeClr val="bg1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3810000" y="2571750"/>
            <a:ext cx="1524000" cy="28575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57200" y="2800350"/>
            <a:ext cx="8229600" cy="14859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ts val="2700"/>
              </a:lnSpc>
              <a:buFontTx/>
              <a:buNone/>
              <a:defRPr sz="2400" baseline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71045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685800"/>
            <a:ext cx="8229600" cy="17145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ts val="4500"/>
              </a:lnSpc>
              <a:defRPr sz="4200" cap="all" baseline="0">
                <a:solidFill>
                  <a:schemeClr val="bg1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800350"/>
            <a:ext cx="8229600" cy="14859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2700"/>
              </a:lnSpc>
              <a:buNone/>
              <a:defRPr sz="2400">
                <a:solidFill>
                  <a:schemeClr val="bg1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18F47-A8D8-1E43-8797-EC2F73871DD6}" type="datetime4">
              <a:rPr lang="en-US" smtClean="0"/>
              <a:t>September 10, 2020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3810000" y="2571752"/>
            <a:ext cx="1524000" cy="28575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8686800" y="4762500"/>
            <a:ext cx="228600" cy="228600"/>
          </a:xfrm>
          <a:prstGeom prst="rect">
            <a:avLst/>
          </a:prstGeom>
          <a:noFill/>
          <a:ln w="19050">
            <a:solidFill>
              <a:srgbClr val="818A8F"/>
            </a:solidFill>
          </a:ln>
        </p:spPr>
        <p:txBody>
          <a:bodyPr lIns="0" tIns="0" rIns="0" bIns="0" anchor="ctr" anchorCtr="0"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 algn="ctr">
              <a:lnSpc>
                <a:spcPts val="1100"/>
              </a:lnSpc>
            </a:pPr>
            <a:fld id="{E6D4D5E1-23C0-B54C-A609-2B0B2388ADCB}" type="slidenum">
              <a:rPr lang="en-US" b="1" smtClean="0">
                <a:latin typeface="Arial"/>
              </a:rPr>
              <a:pPr algn="ctr">
                <a:lnSpc>
                  <a:spcPts val="1100"/>
                </a:lnSpc>
              </a:pPr>
              <a:t>‹#›</a:t>
            </a:fld>
            <a:endParaRPr lang="en-US" b="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019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7145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>
              <a:lnSpc>
                <a:spcPts val="4500"/>
              </a:lnSpc>
              <a:defRPr sz="4200" cap="all">
                <a:solidFill>
                  <a:srgbClr val="0A508C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810000" y="2571750"/>
            <a:ext cx="1524000" cy="28575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57200" y="2800350"/>
            <a:ext cx="8229600" cy="14859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ts val="2700"/>
              </a:lnSpc>
              <a:buFontTx/>
              <a:buNone/>
              <a:defRPr sz="2400" baseline="0">
                <a:solidFill>
                  <a:srgbClr val="000000"/>
                </a:solidFill>
                <a:latin typeface="Arial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64604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6858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800" cap="all" baseline="0">
                <a:solidFill>
                  <a:srgbClr val="EBB700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E28D5-9CDA-9444-B5A7-6BECE688A868}" type="datetime4">
              <a:rPr lang="en-US" smtClean="0"/>
              <a:t>September 10, 2020</a:t>
            </a:fld>
            <a:endParaRPr lang="en-US" dirty="0"/>
          </a:p>
        </p:txBody>
      </p:sp>
      <p:sp>
        <p:nvSpPr>
          <p:cNvPr id="5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8686800" y="4762500"/>
            <a:ext cx="228600" cy="228600"/>
          </a:xfrm>
          <a:prstGeom prst="rect">
            <a:avLst/>
          </a:prstGeom>
          <a:noFill/>
          <a:ln w="19050">
            <a:solidFill>
              <a:srgbClr val="818A8F"/>
            </a:solidFill>
          </a:ln>
        </p:spPr>
        <p:txBody>
          <a:bodyPr lIns="0" tIns="0" rIns="0" bIns="0" anchor="ctr" anchorCtr="0"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 algn="ctr">
              <a:lnSpc>
                <a:spcPts val="1100"/>
              </a:lnSpc>
            </a:pPr>
            <a:fld id="{E6D4D5E1-23C0-B54C-A609-2B0B2388ADCB}" type="slidenum">
              <a:rPr lang="en-US" b="1" smtClean="0">
                <a:latin typeface="Arial"/>
              </a:rPr>
              <a:pPr algn="ctr">
                <a:lnSpc>
                  <a:spcPts val="1100"/>
                </a:lnSpc>
              </a:pPr>
              <a:t>‹#›</a:t>
            </a:fld>
            <a:endParaRPr lang="en-US" b="1" dirty="0">
              <a:latin typeface="Arial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57200" y="1257300"/>
            <a:ext cx="8229600" cy="3124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1362283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6858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800" cap="all" baseline="0">
                <a:solidFill>
                  <a:srgbClr val="EBB700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FDAD9C0-56B0-5A44-BEC3-F5A1DCCAF859}" type="datetime4">
              <a:rPr lang="en-US" smtClean="0"/>
              <a:t>September 10, 2020</a:t>
            </a:fld>
            <a:endParaRPr lang="en-US" dirty="0"/>
          </a:p>
        </p:txBody>
      </p:sp>
      <p:sp>
        <p:nvSpPr>
          <p:cNvPr id="6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8686800" y="4762500"/>
            <a:ext cx="228600" cy="228600"/>
          </a:xfrm>
          <a:prstGeom prst="rect">
            <a:avLst/>
          </a:prstGeom>
          <a:noFill/>
          <a:ln w="19050">
            <a:solidFill>
              <a:srgbClr val="818A8F"/>
            </a:solidFill>
          </a:ln>
        </p:spPr>
        <p:txBody>
          <a:bodyPr lIns="0" tIns="0" rIns="0" bIns="0" anchor="ctr" anchorCtr="0"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 algn="ctr">
              <a:lnSpc>
                <a:spcPts val="1100"/>
              </a:lnSpc>
            </a:pPr>
            <a:fld id="{E6D4D5E1-23C0-B54C-A609-2B0B2388ADCB}" type="slidenum">
              <a:rPr lang="en-US" b="1" smtClean="0">
                <a:latin typeface="Arial"/>
              </a:rPr>
              <a:pPr algn="ctr">
                <a:lnSpc>
                  <a:spcPts val="1100"/>
                </a:lnSpc>
              </a:pPr>
              <a:t>‹#›</a:t>
            </a:fld>
            <a:endParaRPr lang="en-US" b="1" dirty="0">
              <a:latin typeface="Arial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7200" y="1257300"/>
            <a:ext cx="3962400" cy="3124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724400" y="1257300"/>
            <a:ext cx="3962400" cy="3124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35167031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00350"/>
            <a:ext cx="8229600" cy="14859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ctr">
              <a:lnSpc>
                <a:spcPts val="2400"/>
              </a:lnSpc>
              <a:defRPr sz="2000" b="0" i="0" cap="none" baseline="0">
                <a:solidFill>
                  <a:schemeClr val="bg1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685800"/>
            <a:ext cx="8229600" cy="17145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ctr">
              <a:lnSpc>
                <a:spcPts val="3200"/>
              </a:lnSpc>
              <a:buNone/>
              <a:defRPr sz="3000" cap="all" baseline="0">
                <a:solidFill>
                  <a:schemeClr val="bg1"/>
                </a:solidFill>
                <a:latin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31D2B-924D-F54A-B61D-0B8E1E4010D0}" type="datetime4">
              <a:rPr lang="en-US" smtClean="0"/>
              <a:t>September 10, 2020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3810000" y="2571752"/>
            <a:ext cx="1524000" cy="28575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8686800" y="4762500"/>
            <a:ext cx="228600" cy="228600"/>
          </a:xfrm>
          <a:prstGeom prst="rect">
            <a:avLst/>
          </a:prstGeom>
          <a:noFill/>
          <a:ln w="19050">
            <a:solidFill>
              <a:srgbClr val="818A8F"/>
            </a:solidFill>
          </a:ln>
        </p:spPr>
        <p:txBody>
          <a:bodyPr lIns="0" tIns="0" rIns="0" bIns="0" anchor="ctr" anchorCtr="0"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 algn="ctr">
              <a:lnSpc>
                <a:spcPts val="1100"/>
              </a:lnSpc>
            </a:pPr>
            <a:fld id="{E6D4D5E1-23C0-B54C-A609-2B0B2388ADCB}" type="slidenum">
              <a:rPr lang="en-US" b="1" smtClean="0">
                <a:latin typeface="Arial"/>
              </a:rPr>
              <a:pPr algn="ctr">
                <a:lnSpc>
                  <a:spcPts val="1100"/>
                </a:lnSpc>
              </a:pPr>
              <a:t>‹#›</a:t>
            </a:fld>
            <a:endParaRPr lang="en-US" b="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75143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0" r="-70" b="19221"/>
          <a:stretch/>
        </p:blipFill>
        <p:spPr>
          <a:xfrm>
            <a:off x="3" y="342900"/>
            <a:ext cx="9143999" cy="4267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7145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lnSpc>
                <a:spcPts val="4500"/>
              </a:lnSpc>
              <a:defRPr sz="4200" b="0" i="0" cap="all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78716-B030-914F-96D4-674F34512077}" type="datetime4">
              <a:rPr lang="en-US" smtClean="0"/>
              <a:t>September 10, 2020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3810000" y="2571752"/>
            <a:ext cx="1524000" cy="28575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8686800" y="4762500"/>
            <a:ext cx="228600" cy="228600"/>
          </a:xfrm>
          <a:prstGeom prst="rect">
            <a:avLst/>
          </a:prstGeom>
          <a:noFill/>
          <a:ln w="19050">
            <a:solidFill>
              <a:srgbClr val="818A8F"/>
            </a:solidFill>
          </a:ln>
        </p:spPr>
        <p:txBody>
          <a:bodyPr lIns="0" tIns="0" rIns="0" bIns="0" anchor="ctr" anchorCtr="0"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 algn="ctr">
              <a:lnSpc>
                <a:spcPts val="1100"/>
              </a:lnSpc>
            </a:pPr>
            <a:fld id="{E6D4D5E1-23C0-B54C-A609-2B0B2388ADCB}" type="slidenum">
              <a:rPr lang="en-US" b="1" smtClean="0">
                <a:latin typeface="Arial"/>
              </a:rPr>
              <a:pPr algn="ctr">
                <a:lnSpc>
                  <a:spcPts val="1100"/>
                </a:lnSpc>
              </a:pPr>
              <a:t>‹#›</a:t>
            </a:fld>
            <a:endParaRPr lang="en-US" b="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40640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47F7D-3921-A84E-A9BD-0BF1CB1C56EE}" type="datetime4">
              <a:rPr lang="en-US" smtClean="0"/>
              <a:t>September 10, 2020</a:t>
            </a:fld>
            <a:endParaRPr lang="en-US" dirty="0"/>
          </a:p>
        </p:txBody>
      </p:sp>
      <p:sp>
        <p:nvSpPr>
          <p:cNvPr id="3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8686800" y="4762500"/>
            <a:ext cx="228600" cy="228600"/>
          </a:xfrm>
          <a:prstGeom prst="rect">
            <a:avLst/>
          </a:prstGeom>
          <a:noFill/>
          <a:ln w="19050">
            <a:solidFill>
              <a:srgbClr val="818A8F"/>
            </a:solidFill>
          </a:ln>
        </p:spPr>
        <p:txBody>
          <a:bodyPr lIns="0" tIns="0" rIns="0" bIns="0" anchor="ctr" anchorCtr="0"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 algn="ctr">
              <a:lnSpc>
                <a:spcPts val="1100"/>
              </a:lnSpc>
            </a:pPr>
            <a:fld id="{E6D4D5E1-23C0-B54C-A609-2B0B2388ADCB}" type="slidenum">
              <a:rPr lang="en-US" b="1" smtClean="0">
                <a:latin typeface="Arial"/>
              </a:rPr>
              <a:pPr algn="ctr">
                <a:lnSpc>
                  <a:spcPts val="1100"/>
                </a:lnSpc>
              </a:pPr>
              <a:t>‹#›</a:t>
            </a:fld>
            <a:endParaRPr lang="en-US" b="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86994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7145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>
              <a:lnSpc>
                <a:spcPts val="4500"/>
              </a:lnSpc>
              <a:defRPr sz="4200" cap="all">
                <a:solidFill>
                  <a:srgbClr val="0A508C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810000" y="2571750"/>
            <a:ext cx="1524000" cy="28575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57200" y="2800350"/>
            <a:ext cx="8229600" cy="14859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ts val="2700"/>
              </a:lnSpc>
              <a:buFontTx/>
              <a:buNone/>
              <a:defRPr sz="2400" baseline="0">
                <a:solidFill>
                  <a:srgbClr val="5E6A71"/>
                </a:solidFill>
                <a:latin typeface="Arial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80783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epherd_center_gray427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7" b="22042"/>
          <a:stretch/>
        </p:blipFill>
        <p:spPr>
          <a:xfrm>
            <a:off x="0" y="343242"/>
            <a:ext cx="9144000" cy="4112055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7145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>
              <a:lnSpc>
                <a:spcPts val="4500"/>
              </a:lnSpc>
              <a:defRPr sz="4200" cap="all">
                <a:solidFill>
                  <a:srgbClr val="0A508C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3810000" y="2571750"/>
            <a:ext cx="1524000" cy="28575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57200" y="2800350"/>
            <a:ext cx="8229600" cy="14859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ts val="2700"/>
              </a:lnSpc>
              <a:buFontTx/>
              <a:buNone/>
              <a:defRPr sz="2400" baseline="0">
                <a:solidFill>
                  <a:srgbClr val="5E6A71"/>
                </a:solidFill>
                <a:latin typeface="Arial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75305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57200" y="685800"/>
            <a:ext cx="8229600" cy="17145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ts val="4500"/>
              </a:lnSpc>
              <a:defRPr sz="4200" cap="all" baseline="0">
                <a:solidFill>
                  <a:srgbClr val="0A508C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57200" y="2800350"/>
            <a:ext cx="8229600" cy="14859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2700"/>
              </a:lnSpc>
              <a:buNone/>
              <a:defRPr sz="2400">
                <a:solidFill>
                  <a:srgbClr val="5E6A71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3810000" y="2571752"/>
            <a:ext cx="1524000" cy="28575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4900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6858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800" cap="all" baseline="0">
                <a:solidFill>
                  <a:srgbClr val="0A508C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7200" y="1257300"/>
            <a:ext cx="8229600" cy="3124200"/>
          </a:xfrm>
        </p:spPr>
        <p:txBody>
          <a:bodyPr/>
          <a:lstStyle>
            <a:lvl6pPr>
              <a:defRPr sz="1800">
                <a:solidFill>
                  <a:srgbClr val="5E6A71"/>
                </a:solidFill>
                <a:latin typeface="Arial"/>
              </a:defRPr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34448252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6858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800" cap="all" baseline="0">
                <a:solidFill>
                  <a:srgbClr val="0A508C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7200" y="1257300"/>
            <a:ext cx="3962400" cy="3124200"/>
          </a:xfrm>
        </p:spPr>
        <p:txBody>
          <a:bodyPr/>
          <a:lstStyle>
            <a:lvl6pPr>
              <a:defRPr sz="1800">
                <a:solidFill>
                  <a:srgbClr val="5E6A71"/>
                </a:solidFill>
                <a:latin typeface="Arial"/>
              </a:defRPr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24400" y="1257300"/>
            <a:ext cx="3962400" cy="3124200"/>
          </a:xfrm>
        </p:spPr>
        <p:txBody>
          <a:bodyPr/>
          <a:lstStyle>
            <a:lvl6pPr>
              <a:defRPr sz="1800">
                <a:solidFill>
                  <a:srgbClr val="5E6A71"/>
                </a:solidFill>
                <a:latin typeface="Arial"/>
              </a:defRPr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2267657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epherd_center_gray427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7" b="22042"/>
          <a:stretch/>
        </p:blipFill>
        <p:spPr>
          <a:xfrm>
            <a:off x="0" y="343242"/>
            <a:ext cx="9144000" cy="4112055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7145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>
              <a:lnSpc>
                <a:spcPts val="4500"/>
              </a:lnSpc>
              <a:defRPr sz="4200" cap="all">
                <a:solidFill>
                  <a:srgbClr val="0A508C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3810000" y="2571750"/>
            <a:ext cx="1524000" cy="28575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57200" y="2800350"/>
            <a:ext cx="8229600" cy="14859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ts val="2700"/>
              </a:lnSpc>
              <a:buFontTx/>
              <a:buNone/>
              <a:defRPr sz="2400" baseline="0">
                <a:solidFill>
                  <a:srgbClr val="000000"/>
                </a:solidFill>
                <a:latin typeface="Arial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0059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hepherd_center_gray427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8" b="19333"/>
          <a:stretch/>
        </p:blipFill>
        <p:spPr>
          <a:xfrm>
            <a:off x="0" y="343242"/>
            <a:ext cx="9144000" cy="4266858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7145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lnSpc>
                <a:spcPts val="4500"/>
              </a:lnSpc>
              <a:defRPr sz="4200" b="0" i="0" cap="all">
                <a:solidFill>
                  <a:srgbClr val="0A508C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3810000" y="2571752"/>
            <a:ext cx="1524000" cy="28575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>
            <a:off x="457200" y="2800350"/>
            <a:ext cx="8229600" cy="14859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ctr" defTabSz="457200" rtl="0" eaLnBrk="1" latinLnBrk="0" hangingPunct="1">
              <a:lnSpc>
                <a:spcPts val="2400"/>
              </a:lnSpc>
              <a:spcBef>
                <a:spcPct val="0"/>
              </a:spcBef>
              <a:buNone/>
              <a:defRPr sz="2000" b="0" i="0" kern="1200" cap="none" baseline="0">
                <a:solidFill>
                  <a:srgbClr val="5E6A7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0011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2972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7145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>
              <a:lnSpc>
                <a:spcPts val="4500"/>
              </a:lnSpc>
              <a:defRPr sz="4200" cap="all">
                <a:solidFill>
                  <a:schemeClr val="bg1"/>
                </a:solidFill>
                <a:latin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3810000" y="2571750"/>
            <a:ext cx="1524000" cy="28575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57200" y="2800350"/>
            <a:ext cx="8229600" cy="14859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ts val="2700"/>
              </a:lnSpc>
              <a:buFontTx/>
              <a:buNone/>
              <a:defRPr sz="2400" baseline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27981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0" r="-70" b="15927"/>
          <a:stretch/>
        </p:blipFill>
        <p:spPr>
          <a:xfrm>
            <a:off x="3" y="0"/>
            <a:ext cx="9143999" cy="4455297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7145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>
              <a:lnSpc>
                <a:spcPts val="4500"/>
              </a:lnSpc>
              <a:defRPr sz="4200" cap="all">
                <a:solidFill>
                  <a:schemeClr val="bg1"/>
                </a:solidFill>
                <a:latin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3810000" y="2571750"/>
            <a:ext cx="1524000" cy="28575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57200" y="2800350"/>
            <a:ext cx="8229600" cy="14859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ts val="2700"/>
              </a:lnSpc>
              <a:buFontTx/>
              <a:buNone/>
              <a:defRPr sz="2400" baseline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34516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57200" y="685800"/>
            <a:ext cx="8229600" cy="17145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ts val="4500"/>
              </a:lnSpc>
              <a:defRPr sz="4200" cap="all" baseline="0">
                <a:solidFill>
                  <a:schemeClr val="bg1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57200" y="2800350"/>
            <a:ext cx="8229600" cy="14859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2700"/>
              </a:lnSpc>
              <a:buNone/>
              <a:defRPr sz="2400">
                <a:solidFill>
                  <a:schemeClr val="bg1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3810000" y="2571752"/>
            <a:ext cx="1524000" cy="28575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Date Placeholder 16"/>
          <p:cNvSpPr>
            <a:spLocks noGrp="1"/>
          </p:cNvSpPr>
          <p:nvPr>
            <p:ph type="dt" sz="half" idx="2"/>
          </p:nvPr>
        </p:nvSpPr>
        <p:spPr>
          <a:xfrm>
            <a:off x="228600" y="4762500"/>
            <a:ext cx="2057400" cy="228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 kern="1200" cap="all" spc="80" baseline="0">
                <a:solidFill>
                  <a:schemeClr val="bg1"/>
                </a:solidFill>
                <a:latin typeface="Arial"/>
              </a:defRPr>
            </a:lvl1pPr>
          </a:lstStyle>
          <a:p>
            <a:fld id="{A6DEE260-3CCB-8E45-A2C2-C64E8FDDC7C5}" type="datetime4">
              <a:rPr lang="en-US" smtClean="0"/>
              <a:t>September 10, 2020</a:t>
            </a:fld>
            <a:endParaRPr lang="en-US" dirty="0"/>
          </a:p>
        </p:txBody>
      </p:sp>
      <p:sp>
        <p:nvSpPr>
          <p:cNvPr id="11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8686800" y="4762500"/>
            <a:ext cx="228600" cy="228600"/>
          </a:xfrm>
          <a:prstGeom prst="rect">
            <a:avLst/>
          </a:prstGeom>
          <a:noFill/>
          <a:ln w="19050">
            <a:solidFill>
              <a:srgbClr val="818A8F"/>
            </a:solidFill>
          </a:ln>
        </p:spPr>
        <p:txBody>
          <a:bodyPr lIns="0" tIns="0" rIns="0" bIns="0" anchor="ctr" anchorCtr="0"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 algn="ctr">
              <a:lnSpc>
                <a:spcPts val="1100"/>
              </a:lnSpc>
            </a:pPr>
            <a:fld id="{E6D4D5E1-23C0-B54C-A609-2B0B2388ADCB}" type="slidenum">
              <a:rPr lang="en-US" b="1" smtClean="0">
                <a:latin typeface="Arial"/>
              </a:rPr>
              <a:pPr algn="ctr">
                <a:lnSpc>
                  <a:spcPts val="1100"/>
                </a:lnSpc>
              </a:pPr>
              <a:t>‹#›</a:t>
            </a:fld>
            <a:endParaRPr lang="en-US" b="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96648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6858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800" cap="all" baseline="0">
                <a:solidFill>
                  <a:srgbClr val="EBB700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Date Placeholder 16"/>
          <p:cNvSpPr>
            <a:spLocks noGrp="1"/>
          </p:cNvSpPr>
          <p:nvPr>
            <p:ph type="dt" sz="half" idx="2"/>
          </p:nvPr>
        </p:nvSpPr>
        <p:spPr>
          <a:xfrm>
            <a:off x="228600" y="4762500"/>
            <a:ext cx="2057400" cy="228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 kern="1200" cap="all" spc="80" baseline="0">
                <a:solidFill>
                  <a:schemeClr val="bg1"/>
                </a:solidFill>
                <a:latin typeface="Arial"/>
              </a:defRPr>
            </a:lvl1pPr>
          </a:lstStyle>
          <a:p>
            <a:fld id="{C0552615-EBF3-F24F-B409-2F6C71CC4AD1}" type="datetime4">
              <a:rPr lang="en-US" smtClean="0"/>
              <a:t>September 10, 2020</a:t>
            </a:fld>
            <a:endParaRPr lang="en-US" dirty="0"/>
          </a:p>
        </p:txBody>
      </p:sp>
      <p:sp>
        <p:nvSpPr>
          <p:cNvPr id="10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8686800" y="4762500"/>
            <a:ext cx="228600" cy="228600"/>
          </a:xfrm>
          <a:prstGeom prst="rect">
            <a:avLst/>
          </a:prstGeom>
          <a:noFill/>
          <a:ln w="19050">
            <a:solidFill>
              <a:srgbClr val="818A8F"/>
            </a:solidFill>
          </a:ln>
        </p:spPr>
        <p:txBody>
          <a:bodyPr lIns="0" tIns="0" rIns="0" bIns="0" anchor="ctr" anchorCtr="0"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 algn="ctr">
              <a:lnSpc>
                <a:spcPts val="1100"/>
              </a:lnSpc>
            </a:pPr>
            <a:fld id="{E6D4D5E1-23C0-B54C-A609-2B0B2388ADCB}" type="slidenum">
              <a:rPr lang="en-US" b="1" smtClean="0">
                <a:latin typeface="Arial"/>
              </a:rPr>
              <a:pPr algn="ctr">
                <a:lnSpc>
                  <a:spcPts val="1100"/>
                </a:lnSpc>
              </a:pPr>
              <a:t>‹#›</a:t>
            </a:fld>
            <a:endParaRPr lang="en-US" b="1" dirty="0">
              <a:latin typeface="Arial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57200" y="1257300"/>
            <a:ext cx="8229600" cy="3124200"/>
          </a:xfrm>
        </p:spPr>
        <p:txBody>
          <a:bodyPr/>
          <a:lstStyle>
            <a:lvl6pPr>
              <a:defRPr sz="1800" baseline="0">
                <a:solidFill>
                  <a:schemeClr val="bg1"/>
                </a:solidFill>
                <a:latin typeface="Arial"/>
              </a:defRPr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38676978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6858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800" cap="all" baseline="0">
                <a:solidFill>
                  <a:srgbClr val="EBB700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Date Placeholder 16"/>
          <p:cNvSpPr>
            <a:spLocks noGrp="1"/>
          </p:cNvSpPr>
          <p:nvPr>
            <p:ph type="dt" sz="half" idx="2"/>
          </p:nvPr>
        </p:nvSpPr>
        <p:spPr>
          <a:xfrm>
            <a:off x="228600" y="4762500"/>
            <a:ext cx="2057400" cy="228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 kern="1200" cap="all" spc="80" baseline="0">
                <a:solidFill>
                  <a:schemeClr val="bg1"/>
                </a:solidFill>
                <a:latin typeface="Arial"/>
              </a:defRPr>
            </a:lvl1pPr>
          </a:lstStyle>
          <a:p>
            <a:fld id="{E0349976-E105-D14F-A503-EA5B90D81358}" type="datetime4">
              <a:rPr lang="en-US" smtClean="0"/>
              <a:t>September 10, 2020</a:t>
            </a:fld>
            <a:endParaRPr lang="en-US" dirty="0"/>
          </a:p>
        </p:txBody>
      </p:sp>
      <p:sp>
        <p:nvSpPr>
          <p:cNvPr id="11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8686800" y="4762500"/>
            <a:ext cx="228600" cy="228600"/>
          </a:xfrm>
          <a:prstGeom prst="rect">
            <a:avLst/>
          </a:prstGeom>
          <a:noFill/>
          <a:ln w="19050">
            <a:solidFill>
              <a:srgbClr val="818A8F"/>
            </a:solidFill>
          </a:ln>
        </p:spPr>
        <p:txBody>
          <a:bodyPr lIns="0" tIns="0" rIns="0" bIns="0" anchor="ctr" anchorCtr="0"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 algn="ctr">
              <a:lnSpc>
                <a:spcPts val="1100"/>
              </a:lnSpc>
            </a:pPr>
            <a:fld id="{E6D4D5E1-23C0-B54C-A609-2B0B2388ADCB}" type="slidenum">
              <a:rPr lang="en-US" b="1" smtClean="0">
                <a:latin typeface="Arial"/>
              </a:rPr>
              <a:pPr algn="ctr">
                <a:lnSpc>
                  <a:spcPts val="1100"/>
                </a:lnSpc>
              </a:pPr>
              <a:t>‹#›</a:t>
            </a:fld>
            <a:endParaRPr lang="en-US" b="1" dirty="0">
              <a:latin typeface="Arial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724400" y="1257300"/>
            <a:ext cx="3962400" cy="3124200"/>
          </a:xfrm>
        </p:spPr>
        <p:txBody>
          <a:bodyPr/>
          <a:lstStyle>
            <a:lvl6pPr>
              <a:defRPr sz="1800" baseline="0">
                <a:solidFill>
                  <a:schemeClr val="bg1"/>
                </a:solidFill>
                <a:latin typeface="Arial"/>
              </a:defRPr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57200" y="1257300"/>
            <a:ext cx="3962400" cy="3124200"/>
          </a:xfrm>
        </p:spPr>
        <p:txBody>
          <a:bodyPr/>
          <a:lstStyle>
            <a:lvl6pPr>
              <a:defRPr sz="1800" baseline="0">
                <a:solidFill>
                  <a:schemeClr val="bg1"/>
                </a:solidFill>
                <a:latin typeface="Arial"/>
              </a:defRPr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36755498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800350"/>
            <a:ext cx="8229600" cy="14859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ctr">
              <a:lnSpc>
                <a:spcPts val="2400"/>
              </a:lnSpc>
              <a:defRPr sz="2000" b="0" i="0" cap="none" baseline="0">
                <a:solidFill>
                  <a:schemeClr val="bg1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457200" y="685800"/>
            <a:ext cx="8229600" cy="17145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ctr">
              <a:lnSpc>
                <a:spcPts val="3200"/>
              </a:lnSpc>
              <a:buNone/>
              <a:defRPr sz="3000" cap="all" baseline="0">
                <a:solidFill>
                  <a:schemeClr val="bg1"/>
                </a:solidFill>
                <a:latin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3810000" y="2571752"/>
            <a:ext cx="1524000" cy="28575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Date Placeholder 16"/>
          <p:cNvSpPr>
            <a:spLocks noGrp="1"/>
          </p:cNvSpPr>
          <p:nvPr>
            <p:ph type="dt" sz="half" idx="2"/>
          </p:nvPr>
        </p:nvSpPr>
        <p:spPr>
          <a:xfrm>
            <a:off x="228600" y="4762500"/>
            <a:ext cx="2057400" cy="228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 kern="1200" cap="all" spc="80" baseline="0">
                <a:solidFill>
                  <a:schemeClr val="bg1"/>
                </a:solidFill>
                <a:latin typeface="Arial"/>
              </a:defRPr>
            </a:lvl1pPr>
          </a:lstStyle>
          <a:p>
            <a:fld id="{A39B1C50-7000-1441-B638-A33E8ED5D118}" type="datetime4">
              <a:rPr lang="en-US" smtClean="0"/>
              <a:t>September 10, 2020</a:t>
            </a:fld>
            <a:endParaRPr lang="en-US" dirty="0"/>
          </a:p>
        </p:txBody>
      </p:sp>
      <p:sp>
        <p:nvSpPr>
          <p:cNvPr id="12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8686800" y="4762500"/>
            <a:ext cx="228600" cy="228600"/>
          </a:xfrm>
          <a:prstGeom prst="rect">
            <a:avLst/>
          </a:prstGeom>
          <a:noFill/>
          <a:ln w="19050">
            <a:solidFill>
              <a:srgbClr val="818A8F"/>
            </a:solidFill>
          </a:ln>
        </p:spPr>
        <p:txBody>
          <a:bodyPr lIns="0" tIns="0" rIns="0" bIns="0" anchor="ctr" anchorCtr="0"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 algn="ctr">
              <a:lnSpc>
                <a:spcPts val="1100"/>
              </a:lnSpc>
            </a:pPr>
            <a:fld id="{E6D4D5E1-23C0-B54C-A609-2B0B2388ADCB}" type="slidenum">
              <a:rPr lang="en-US" b="1" smtClean="0">
                <a:latin typeface="Arial"/>
              </a:rPr>
              <a:pPr algn="ctr">
                <a:lnSpc>
                  <a:spcPts val="1100"/>
                </a:lnSpc>
              </a:pPr>
              <a:t>‹#›</a:t>
            </a:fld>
            <a:endParaRPr lang="en-US" b="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42996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0" r="-70" b="13217"/>
          <a:stretch/>
        </p:blipFill>
        <p:spPr>
          <a:xfrm>
            <a:off x="3" y="0"/>
            <a:ext cx="9143999" cy="46101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7145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lnSpc>
                <a:spcPts val="4500"/>
              </a:lnSpc>
              <a:defRPr sz="4200" b="0" i="0" cap="all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3810000" y="2571752"/>
            <a:ext cx="1524000" cy="28575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Date Placeholder 16"/>
          <p:cNvSpPr>
            <a:spLocks noGrp="1"/>
          </p:cNvSpPr>
          <p:nvPr>
            <p:ph type="dt" sz="half" idx="2"/>
          </p:nvPr>
        </p:nvSpPr>
        <p:spPr>
          <a:xfrm>
            <a:off x="228600" y="4762500"/>
            <a:ext cx="2057400" cy="228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 kern="1200" cap="all" spc="80" baseline="0">
                <a:solidFill>
                  <a:schemeClr val="bg1"/>
                </a:solidFill>
                <a:latin typeface="Arial"/>
              </a:defRPr>
            </a:lvl1pPr>
          </a:lstStyle>
          <a:p>
            <a:fld id="{25689590-0411-8442-BE59-A3ACD60451AA}" type="datetime4">
              <a:rPr lang="en-US" smtClean="0"/>
              <a:t>September 10, 2020</a:t>
            </a:fld>
            <a:endParaRPr lang="en-US" dirty="0"/>
          </a:p>
        </p:txBody>
      </p:sp>
      <p:sp>
        <p:nvSpPr>
          <p:cNvPr id="14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8686800" y="4762500"/>
            <a:ext cx="228600" cy="228600"/>
          </a:xfrm>
          <a:prstGeom prst="rect">
            <a:avLst/>
          </a:prstGeom>
          <a:noFill/>
          <a:ln w="19050">
            <a:solidFill>
              <a:srgbClr val="818A8F"/>
            </a:solidFill>
          </a:ln>
        </p:spPr>
        <p:txBody>
          <a:bodyPr lIns="0" tIns="0" rIns="0" bIns="0" anchor="ctr" anchorCtr="0"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 algn="ctr">
              <a:lnSpc>
                <a:spcPts val="1100"/>
              </a:lnSpc>
            </a:pPr>
            <a:fld id="{E6D4D5E1-23C0-B54C-A609-2B0B2388ADCB}" type="slidenum">
              <a:rPr lang="en-US" b="1" smtClean="0">
                <a:latin typeface="Arial"/>
              </a:rPr>
              <a:pPr algn="ctr">
                <a:lnSpc>
                  <a:spcPts val="1100"/>
                </a:lnSpc>
              </a:pPr>
              <a:t>‹#›</a:t>
            </a:fld>
            <a:endParaRPr lang="en-US" b="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45452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6"/>
          <p:cNvSpPr>
            <a:spLocks noGrp="1"/>
          </p:cNvSpPr>
          <p:nvPr>
            <p:ph type="dt" sz="half" idx="2"/>
          </p:nvPr>
        </p:nvSpPr>
        <p:spPr>
          <a:xfrm>
            <a:off x="228600" y="4762500"/>
            <a:ext cx="2057400" cy="228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 kern="1200" cap="all" spc="80" baseline="0">
                <a:solidFill>
                  <a:schemeClr val="bg1"/>
                </a:solidFill>
                <a:latin typeface="Arial"/>
              </a:defRPr>
            </a:lvl1pPr>
          </a:lstStyle>
          <a:p>
            <a:fld id="{5A5A7B30-B0D9-724F-A87A-2CFCC07A65C8}" type="datetime4">
              <a:rPr lang="en-US" smtClean="0"/>
              <a:t>September 10, 2020</a:t>
            </a:fld>
            <a:endParaRPr lang="en-US" dirty="0"/>
          </a:p>
        </p:txBody>
      </p:sp>
      <p:sp>
        <p:nvSpPr>
          <p:cNvPr id="7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8686800" y="4762500"/>
            <a:ext cx="228600" cy="228600"/>
          </a:xfrm>
          <a:prstGeom prst="rect">
            <a:avLst/>
          </a:prstGeom>
          <a:noFill/>
          <a:ln w="19050">
            <a:solidFill>
              <a:srgbClr val="818A8F"/>
            </a:solidFill>
          </a:ln>
        </p:spPr>
        <p:txBody>
          <a:bodyPr lIns="0" tIns="0" rIns="0" bIns="0" anchor="ctr" anchorCtr="0"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 algn="ctr">
              <a:lnSpc>
                <a:spcPts val="1100"/>
              </a:lnSpc>
            </a:pPr>
            <a:fld id="{E6D4D5E1-23C0-B54C-A609-2B0B2388ADCB}" type="slidenum">
              <a:rPr lang="en-US" b="1" smtClean="0">
                <a:latin typeface="Arial"/>
              </a:rPr>
              <a:pPr algn="ctr">
                <a:lnSpc>
                  <a:spcPts val="1100"/>
                </a:lnSpc>
              </a:pPr>
              <a:t>‹#›</a:t>
            </a:fld>
            <a:endParaRPr lang="en-US" b="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008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57200" y="685800"/>
            <a:ext cx="8229600" cy="17145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ts val="4500"/>
              </a:lnSpc>
              <a:defRPr sz="4200" cap="all" baseline="0">
                <a:solidFill>
                  <a:srgbClr val="0A508C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57200" y="2800350"/>
            <a:ext cx="8229600" cy="14859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2700"/>
              </a:lnSpc>
              <a:buNone/>
              <a:defRPr sz="2400">
                <a:solidFill>
                  <a:srgbClr val="000000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3810000" y="2571752"/>
            <a:ext cx="1524000" cy="28575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6155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7145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>
              <a:lnSpc>
                <a:spcPts val="4500"/>
              </a:lnSpc>
              <a:defRPr sz="4200" cap="all">
                <a:solidFill>
                  <a:srgbClr val="0A508C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810000" y="2571750"/>
            <a:ext cx="1524000" cy="28575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57200" y="2800350"/>
            <a:ext cx="8229600" cy="14859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ts val="2700"/>
              </a:lnSpc>
              <a:buFontTx/>
              <a:buNone/>
              <a:defRPr sz="2400" baseline="0">
                <a:solidFill>
                  <a:srgbClr val="5E6A71"/>
                </a:solidFill>
                <a:latin typeface="Arial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42706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hepherd_center_gray427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7" b="16036"/>
          <a:stretch/>
        </p:blipFill>
        <p:spPr>
          <a:xfrm>
            <a:off x="0" y="0"/>
            <a:ext cx="9144000" cy="4455297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7145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>
              <a:lnSpc>
                <a:spcPts val="4500"/>
              </a:lnSpc>
              <a:defRPr sz="4200" cap="all">
                <a:solidFill>
                  <a:srgbClr val="0A508C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810000" y="2571750"/>
            <a:ext cx="1524000" cy="28575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57200" y="2800350"/>
            <a:ext cx="8229600" cy="14859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ts val="2700"/>
              </a:lnSpc>
              <a:buFontTx/>
              <a:buNone/>
              <a:defRPr sz="2400" baseline="0">
                <a:solidFill>
                  <a:srgbClr val="5E6A71"/>
                </a:solidFill>
                <a:latin typeface="Arial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64075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16"/>
          <p:cNvSpPr>
            <a:spLocks noGrp="1"/>
          </p:cNvSpPr>
          <p:nvPr>
            <p:ph type="dt" sz="half" idx="2"/>
          </p:nvPr>
        </p:nvSpPr>
        <p:spPr>
          <a:xfrm>
            <a:off x="228600" y="4762500"/>
            <a:ext cx="2057400" cy="228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 kern="1200" cap="all" spc="80" baseline="0">
                <a:solidFill>
                  <a:schemeClr val="bg1"/>
                </a:solidFill>
                <a:latin typeface="Arial"/>
              </a:defRPr>
            </a:lvl1pPr>
          </a:lstStyle>
          <a:p>
            <a:fld id="{5A73A50A-1BF1-5149-9630-A628AF892AD3}" type="datetime4">
              <a:rPr lang="en-US" smtClean="0"/>
              <a:t>September 10, 2020</a:t>
            </a:fld>
            <a:endParaRPr lang="en-US" dirty="0"/>
          </a:p>
        </p:txBody>
      </p:sp>
      <p:sp>
        <p:nvSpPr>
          <p:cNvPr id="11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8686800" y="4762500"/>
            <a:ext cx="228600" cy="228600"/>
          </a:xfrm>
          <a:prstGeom prst="rect">
            <a:avLst/>
          </a:prstGeom>
          <a:noFill/>
          <a:ln w="19050">
            <a:solidFill>
              <a:srgbClr val="63B1E5"/>
            </a:solidFill>
          </a:ln>
        </p:spPr>
        <p:txBody>
          <a:bodyPr lIns="0" tIns="0" rIns="0" bIns="0" anchor="ctr" anchorCtr="0"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 algn="ctr">
              <a:lnSpc>
                <a:spcPts val="1100"/>
              </a:lnSpc>
            </a:pPr>
            <a:fld id="{E6D4D5E1-23C0-B54C-A609-2B0B2388ADCB}" type="slidenum">
              <a:rPr lang="en-US" b="1" smtClean="0">
                <a:latin typeface="Arial"/>
              </a:rPr>
              <a:pPr algn="ctr">
                <a:lnSpc>
                  <a:spcPts val="1100"/>
                </a:lnSpc>
              </a:pPr>
              <a:t>‹#›</a:t>
            </a:fld>
            <a:endParaRPr lang="en-US" b="1" dirty="0">
              <a:latin typeface="Arial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457200" y="685800"/>
            <a:ext cx="8229600" cy="17145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ts val="4500"/>
              </a:lnSpc>
              <a:defRPr sz="4200" cap="all" baseline="0">
                <a:solidFill>
                  <a:srgbClr val="0A508C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457200" y="2800350"/>
            <a:ext cx="8229600" cy="14859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2700"/>
              </a:lnSpc>
              <a:buNone/>
              <a:defRPr sz="2400">
                <a:solidFill>
                  <a:srgbClr val="5E6A71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3810000" y="2571752"/>
            <a:ext cx="1524000" cy="28575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5163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6"/>
          <p:cNvSpPr>
            <a:spLocks noGrp="1"/>
          </p:cNvSpPr>
          <p:nvPr>
            <p:ph type="dt" sz="half" idx="2"/>
          </p:nvPr>
        </p:nvSpPr>
        <p:spPr>
          <a:xfrm>
            <a:off x="228600" y="4762500"/>
            <a:ext cx="2057400" cy="228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 kern="1200" cap="all" spc="80" baseline="0">
                <a:solidFill>
                  <a:schemeClr val="bg1"/>
                </a:solidFill>
                <a:latin typeface="Arial"/>
              </a:defRPr>
            </a:lvl1pPr>
          </a:lstStyle>
          <a:p>
            <a:fld id="{5A73A50A-1BF1-5149-9630-A628AF892AD3}" type="datetime4">
              <a:rPr lang="en-US" smtClean="0"/>
              <a:t>September 10, 2020</a:t>
            </a:fld>
            <a:endParaRPr lang="en-US" dirty="0"/>
          </a:p>
        </p:txBody>
      </p:sp>
      <p:sp>
        <p:nvSpPr>
          <p:cNvPr id="8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8686800" y="4762500"/>
            <a:ext cx="228600" cy="228600"/>
          </a:xfrm>
          <a:prstGeom prst="rect">
            <a:avLst/>
          </a:prstGeom>
          <a:noFill/>
          <a:ln w="19050">
            <a:solidFill>
              <a:srgbClr val="63B1E5"/>
            </a:solidFill>
          </a:ln>
        </p:spPr>
        <p:txBody>
          <a:bodyPr lIns="0" tIns="0" rIns="0" bIns="0" anchor="ctr" anchorCtr="0"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 algn="ctr">
              <a:lnSpc>
                <a:spcPts val="1100"/>
              </a:lnSpc>
            </a:pPr>
            <a:fld id="{E6D4D5E1-23C0-B54C-A609-2B0B2388ADCB}" type="slidenum">
              <a:rPr lang="en-US" b="1" smtClean="0">
                <a:latin typeface="Arial"/>
              </a:rPr>
              <a:pPr algn="ctr">
                <a:lnSpc>
                  <a:spcPts val="1100"/>
                </a:lnSpc>
              </a:pPr>
              <a:t>‹#›</a:t>
            </a:fld>
            <a:endParaRPr lang="en-US" b="1" dirty="0">
              <a:latin typeface="Arial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6858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800" cap="all" baseline="0">
                <a:solidFill>
                  <a:srgbClr val="0A508C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7200" y="1257300"/>
            <a:ext cx="8229600" cy="3124200"/>
          </a:xfrm>
        </p:spPr>
        <p:txBody>
          <a:bodyPr/>
          <a:lstStyle>
            <a:lvl6pPr>
              <a:defRPr sz="1800" baseline="0">
                <a:solidFill>
                  <a:srgbClr val="5E6A71"/>
                </a:solidFill>
                <a:latin typeface="Arial"/>
              </a:defRPr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16883970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6"/>
          <p:cNvSpPr>
            <a:spLocks noGrp="1"/>
          </p:cNvSpPr>
          <p:nvPr>
            <p:ph type="dt" sz="half" idx="2"/>
          </p:nvPr>
        </p:nvSpPr>
        <p:spPr>
          <a:xfrm>
            <a:off x="228600" y="4762500"/>
            <a:ext cx="2057400" cy="228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 kern="1200" cap="all" spc="80" baseline="0">
                <a:solidFill>
                  <a:schemeClr val="bg1"/>
                </a:solidFill>
                <a:latin typeface="Arial"/>
              </a:defRPr>
            </a:lvl1pPr>
          </a:lstStyle>
          <a:p>
            <a:fld id="{5A73A50A-1BF1-5149-9630-A628AF892AD3}" type="datetime4">
              <a:rPr lang="en-US" smtClean="0"/>
              <a:t>September 10, 2020</a:t>
            </a:fld>
            <a:endParaRPr lang="en-US" dirty="0"/>
          </a:p>
        </p:txBody>
      </p:sp>
      <p:sp>
        <p:nvSpPr>
          <p:cNvPr id="8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8686800" y="4762500"/>
            <a:ext cx="228600" cy="228600"/>
          </a:xfrm>
          <a:prstGeom prst="rect">
            <a:avLst/>
          </a:prstGeom>
          <a:noFill/>
          <a:ln w="19050">
            <a:solidFill>
              <a:srgbClr val="63B1E5"/>
            </a:solidFill>
          </a:ln>
        </p:spPr>
        <p:txBody>
          <a:bodyPr lIns="0" tIns="0" rIns="0" bIns="0" anchor="ctr" anchorCtr="0"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 algn="ctr">
              <a:lnSpc>
                <a:spcPts val="1100"/>
              </a:lnSpc>
            </a:pPr>
            <a:fld id="{E6D4D5E1-23C0-B54C-A609-2B0B2388ADCB}" type="slidenum">
              <a:rPr lang="en-US" b="1" smtClean="0">
                <a:latin typeface="Arial"/>
              </a:rPr>
              <a:pPr algn="ctr">
                <a:lnSpc>
                  <a:spcPts val="1100"/>
                </a:lnSpc>
              </a:pPr>
              <a:t>‹#›</a:t>
            </a:fld>
            <a:endParaRPr lang="en-US" b="1" dirty="0">
              <a:latin typeface="Arial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6858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800" cap="all" baseline="0">
                <a:solidFill>
                  <a:srgbClr val="0A508C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7200" y="1257300"/>
            <a:ext cx="3962400" cy="3124200"/>
          </a:xfrm>
        </p:spPr>
        <p:txBody>
          <a:bodyPr/>
          <a:lstStyle>
            <a:lvl6pPr>
              <a:defRPr sz="1800">
                <a:solidFill>
                  <a:srgbClr val="5E6A71"/>
                </a:solidFill>
                <a:latin typeface="Arial"/>
              </a:defRPr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724400" y="1257300"/>
            <a:ext cx="3962400" cy="3124200"/>
          </a:xfrm>
        </p:spPr>
        <p:txBody>
          <a:bodyPr/>
          <a:lstStyle>
            <a:lvl6pPr>
              <a:defRPr sz="1800">
                <a:solidFill>
                  <a:srgbClr val="5E6A71"/>
                </a:solidFill>
                <a:latin typeface="Arial"/>
              </a:defRPr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22913288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16"/>
          <p:cNvSpPr>
            <a:spLocks noGrp="1"/>
          </p:cNvSpPr>
          <p:nvPr>
            <p:ph type="dt" sz="half" idx="2"/>
          </p:nvPr>
        </p:nvSpPr>
        <p:spPr>
          <a:xfrm>
            <a:off x="228600" y="4762500"/>
            <a:ext cx="2057400" cy="228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 kern="1200" cap="all" spc="80" baseline="0">
                <a:solidFill>
                  <a:schemeClr val="bg1"/>
                </a:solidFill>
                <a:latin typeface="Arial"/>
              </a:defRPr>
            </a:lvl1pPr>
          </a:lstStyle>
          <a:p>
            <a:fld id="{5A73A50A-1BF1-5149-9630-A628AF892AD3}" type="datetime4">
              <a:rPr lang="en-US" smtClean="0"/>
              <a:t>September 10, 2020</a:t>
            </a:fld>
            <a:endParaRPr lang="en-US" dirty="0"/>
          </a:p>
        </p:txBody>
      </p:sp>
      <p:sp>
        <p:nvSpPr>
          <p:cNvPr id="9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8686800" y="4762500"/>
            <a:ext cx="228600" cy="228600"/>
          </a:xfrm>
          <a:prstGeom prst="rect">
            <a:avLst/>
          </a:prstGeom>
          <a:noFill/>
          <a:ln w="19050">
            <a:solidFill>
              <a:srgbClr val="63B1E5"/>
            </a:solidFill>
          </a:ln>
        </p:spPr>
        <p:txBody>
          <a:bodyPr lIns="0" tIns="0" rIns="0" bIns="0" anchor="ctr" anchorCtr="0"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 algn="ctr">
              <a:lnSpc>
                <a:spcPts val="1100"/>
              </a:lnSpc>
            </a:pPr>
            <a:fld id="{E6D4D5E1-23C0-B54C-A609-2B0B2388ADCB}" type="slidenum">
              <a:rPr lang="en-US" b="1" smtClean="0">
                <a:latin typeface="Arial"/>
              </a:rPr>
              <a:pPr algn="ctr">
                <a:lnSpc>
                  <a:spcPts val="1100"/>
                </a:lnSpc>
              </a:pPr>
              <a:t>‹#›</a:t>
            </a:fld>
            <a:endParaRPr lang="en-US" b="1" dirty="0">
              <a:latin typeface="Arial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800350"/>
            <a:ext cx="8229600" cy="14859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ctr">
              <a:lnSpc>
                <a:spcPts val="2400"/>
              </a:lnSpc>
              <a:defRPr sz="2000" b="0" i="0" cap="none" baseline="0">
                <a:solidFill>
                  <a:srgbClr val="5E6A71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457200" y="685800"/>
            <a:ext cx="8229600" cy="17145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ctr">
              <a:lnSpc>
                <a:spcPts val="3200"/>
              </a:lnSpc>
              <a:buNone/>
              <a:defRPr sz="3000" cap="all" baseline="0">
                <a:solidFill>
                  <a:srgbClr val="0A508C"/>
                </a:solidFill>
                <a:latin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3810000" y="2571752"/>
            <a:ext cx="1524000" cy="28575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5234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hepherd_center_gray427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8" b="13327"/>
          <a:stretch/>
        </p:blipFill>
        <p:spPr>
          <a:xfrm>
            <a:off x="0" y="0"/>
            <a:ext cx="9144000" cy="4610100"/>
          </a:xfrm>
          <a:prstGeom prst="rect">
            <a:avLst/>
          </a:prstGeom>
        </p:spPr>
      </p:pic>
      <p:sp>
        <p:nvSpPr>
          <p:cNvPr id="10" name="Date Placeholder 16"/>
          <p:cNvSpPr>
            <a:spLocks noGrp="1"/>
          </p:cNvSpPr>
          <p:nvPr>
            <p:ph type="dt" sz="half" idx="2"/>
          </p:nvPr>
        </p:nvSpPr>
        <p:spPr>
          <a:xfrm>
            <a:off x="228600" y="4762500"/>
            <a:ext cx="2057400" cy="228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 kern="1200" cap="all" spc="80" baseline="0">
                <a:solidFill>
                  <a:schemeClr val="bg1"/>
                </a:solidFill>
                <a:latin typeface="Arial"/>
              </a:defRPr>
            </a:lvl1pPr>
          </a:lstStyle>
          <a:p>
            <a:fld id="{5A73A50A-1BF1-5149-9630-A628AF892AD3}" type="datetime4">
              <a:rPr lang="en-US" smtClean="0"/>
              <a:t>September 10, 2020</a:t>
            </a:fld>
            <a:endParaRPr lang="en-US" dirty="0"/>
          </a:p>
        </p:txBody>
      </p:sp>
      <p:sp>
        <p:nvSpPr>
          <p:cNvPr id="11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8686800" y="4762500"/>
            <a:ext cx="228600" cy="228600"/>
          </a:xfrm>
          <a:prstGeom prst="rect">
            <a:avLst/>
          </a:prstGeom>
          <a:noFill/>
          <a:ln w="19050">
            <a:solidFill>
              <a:srgbClr val="63B1E5"/>
            </a:solidFill>
          </a:ln>
        </p:spPr>
        <p:txBody>
          <a:bodyPr lIns="0" tIns="0" rIns="0" bIns="0" anchor="ctr" anchorCtr="0"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 algn="ctr">
              <a:lnSpc>
                <a:spcPts val="1100"/>
              </a:lnSpc>
            </a:pPr>
            <a:fld id="{E6D4D5E1-23C0-B54C-A609-2B0B2388ADCB}" type="slidenum">
              <a:rPr lang="en-US" b="1" smtClean="0">
                <a:latin typeface="Arial"/>
              </a:rPr>
              <a:pPr algn="ctr">
                <a:lnSpc>
                  <a:spcPts val="1100"/>
                </a:lnSpc>
              </a:pPr>
              <a:t>‹#›</a:t>
            </a:fld>
            <a:endParaRPr lang="en-US" b="1" dirty="0">
              <a:latin typeface="Arial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7145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lnSpc>
                <a:spcPts val="4500"/>
              </a:lnSpc>
              <a:defRPr sz="4200" b="0" i="0" cap="all">
                <a:solidFill>
                  <a:srgbClr val="0A508C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3810000" y="2571752"/>
            <a:ext cx="1524000" cy="28575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2654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6"/>
          <p:cNvSpPr>
            <a:spLocks noGrp="1"/>
          </p:cNvSpPr>
          <p:nvPr>
            <p:ph type="dt" sz="half" idx="2"/>
          </p:nvPr>
        </p:nvSpPr>
        <p:spPr>
          <a:xfrm>
            <a:off x="228600" y="4762500"/>
            <a:ext cx="2057400" cy="228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 kern="1200" cap="all" spc="80" baseline="0">
                <a:solidFill>
                  <a:schemeClr val="bg1"/>
                </a:solidFill>
                <a:latin typeface="Arial"/>
              </a:defRPr>
            </a:lvl1pPr>
          </a:lstStyle>
          <a:p>
            <a:fld id="{5A73A50A-1BF1-5149-9630-A628AF892AD3}" type="datetime4">
              <a:rPr lang="en-US" smtClean="0"/>
              <a:t>September 10, 2020</a:t>
            </a:fld>
            <a:endParaRPr lang="en-US" dirty="0"/>
          </a:p>
        </p:txBody>
      </p:sp>
      <p:sp>
        <p:nvSpPr>
          <p:cNvPr id="7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8686800" y="4762500"/>
            <a:ext cx="228600" cy="228600"/>
          </a:xfrm>
          <a:prstGeom prst="rect">
            <a:avLst/>
          </a:prstGeom>
          <a:noFill/>
          <a:ln w="19050">
            <a:solidFill>
              <a:srgbClr val="63B1E5"/>
            </a:solidFill>
          </a:ln>
        </p:spPr>
        <p:txBody>
          <a:bodyPr lIns="0" tIns="0" rIns="0" bIns="0" anchor="ctr" anchorCtr="0"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 algn="ctr">
              <a:lnSpc>
                <a:spcPts val="1100"/>
              </a:lnSpc>
            </a:pPr>
            <a:fld id="{E6D4D5E1-23C0-B54C-A609-2B0B2388ADCB}" type="slidenum">
              <a:rPr lang="en-US" b="1" smtClean="0">
                <a:latin typeface="Arial"/>
              </a:rPr>
              <a:pPr algn="ctr">
                <a:lnSpc>
                  <a:spcPts val="1100"/>
                </a:lnSpc>
              </a:pPr>
              <a:t>‹#›</a:t>
            </a:fld>
            <a:endParaRPr lang="en-US" b="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3693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6858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800" cap="all" baseline="0">
                <a:solidFill>
                  <a:srgbClr val="0A508C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7200" y="1257300"/>
            <a:ext cx="8229600" cy="3124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1172975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6858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800" cap="all" baseline="0">
                <a:solidFill>
                  <a:srgbClr val="0A508C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7200" y="1257300"/>
            <a:ext cx="3962400" cy="3124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24400" y="1257300"/>
            <a:ext cx="3962400" cy="3124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3295126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hepherd_center_gray427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8" b="19333"/>
          <a:stretch/>
        </p:blipFill>
        <p:spPr>
          <a:xfrm>
            <a:off x="0" y="343242"/>
            <a:ext cx="9144000" cy="4266858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7145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lnSpc>
                <a:spcPts val="4500"/>
              </a:lnSpc>
              <a:defRPr sz="4200" b="0" i="0" cap="all">
                <a:solidFill>
                  <a:srgbClr val="0A508C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3810000" y="2571752"/>
            <a:ext cx="1524000" cy="28575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>
            <a:off x="457200" y="2800350"/>
            <a:ext cx="8229600" cy="14859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ctr" defTabSz="457200" rtl="0" eaLnBrk="1" latinLnBrk="0" hangingPunct="1">
              <a:lnSpc>
                <a:spcPts val="2400"/>
              </a:lnSpc>
              <a:spcBef>
                <a:spcPct val="0"/>
              </a:spcBef>
              <a:buNone/>
              <a:defRPr sz="2000" b="0" i="0" kern="1200" cap="none" baseline="0">
                <a:solidFill>
                  <a:srgbClr val="5E6A7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6011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362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7145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>
              <a:lnSpc>
                <a:spcPts val="4500"/>
              </a:lnSpc>
              <a:defRPr sz="4200" cap="all">
                <a:solidFill>
                  <a:srgbClr val="0A508C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810000" y="2571750"/>
            <a:ext cx="1524000" cy="28575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57200" y="2800350"/>
            <a:ext cx="8229600" cy="14859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ts val="2700"/>
              </a:lnSpc>
              <a:buFontTx/>
              <a:buNone/>
              <a:defRPr sz="2400" baseline="0">
                <a:solidFill>
                  <a:srgbClr val="000000"/>
                </a:solidFill>
                <a:latin typeface="Arial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5394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theme" Target="../theme/theme11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44.xml"/><Relationship Id="rId7" Type="http://schemas.openxmlformats.org/officeDocument/2006/relationships/theme" Target="../theme/theme1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322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42900"/>
            <a:ext cx="9144000" cy="4800600"/>
          </a:xfrm>
          <a:prstGeom prst="rect">
            <a:avLst/>
          </a:prstGeom>
          <a:solidFill>
            <a:srgbClr val="3742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4457700"/>
          </a:xfrm>
          <a:prstGeom prst="rect">
            <a:avLst/>
          </a:prstGeom>
          <a:solidFill>
            <a:srgbClr val="00529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4533900"/>
            <a:ext cx="1805354" cy="53340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4076700" y="4533899"/>
            <a:ext cx="0" cy="533400"/>
          </a:xfrm>
          <a:prstGeom prst="line">
            <a:avLst/>
          </a:prstGeom>
          <a:ln w="19050">
            <a:solidFill>
              <a:srgbClr val="818A8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229100" y="4457700"/>
            <a:ext cx="3352800" cy="685800"/>
          </a:xfrm>
          <a:prstGeom prst="rect">
            <a:avLst/>
          </a:prstGeom>
          <a:noFill/>
        </p:spPr>
        <p:txBody>
          <a:bodyPr wrap="square" lIns="0" tIns="76200" rIns="0" bIns="0" rtlCol="0" anchor="ctr" anchorCtr="0">
            <a:noAutofit/>
          </a:bodyPr>
          <a:lstStyle/>
          <a:p>
            <a:pPr>
              <a:lnSpc>
                <a:spcPts val="1600"/>
              </a:lnSpc>
            </a:pPr>
            <a:r>
              <a:rPr lang="en-US" sz="1400" spc="0" baseline="30000" dirty="0">
                <a:solidFill>
                  <a:schemeClr val="bg1"/>
                </a:solidFill>
                <a:latin typeface="Arial"/>
                <a:cs typeface="Arial"/>
              </a:rPr>
              <a:t>2020 Peachtree Road, NW,</a:t>
            </a:r>
            <a:r>
              <a:rPr lang="en-US" sz="1400" spc="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cs-CZ" sz="1400" spc="0" baseline="30000" dirty="0">
                <a:solidFill>
                  <a:schemeClr val="bg1"/>
                </a:solidFill>
                <a:latin typeface="Arial"/>
                <a:cs typeface="Arial"/>
              </a:rPr>
              <a:t>Atlanta, GA 30309-1465</a:t>
            </a:r>
          </a:p>
          <a:p>
            <a:pPr>
              <a:lnSpc>
                <a:spcPts val="1600"/>
              </a:lnSpc>
            </a:pPr>
            <a:r>
              <a:rPr lang="en-US" sz="1400" spc="50" baseline="30000" dirty="0">
                <a:solidFill>
                  <a:schemeClr val="bg1"/>
                </a:solidFill>
                <a:latin typeface="Arial"/>
                <a:cs typeface="Arial"/>
              </a:rPr>
              <a:t>404-352-2020   </a:t>
            </a:r>
            <a:r>
              <a:rPr lang="en-US" sz="1400" spc="50" baseline="30000" dirty="0" err="1">
                <a:solidFill>
                  <a:srgbClr val="EBB700"/>
                </a:solidFill>
                <a:latin typeface="Arial"/>
                <a:cs typeface="Arial"/>
              </a:rPr>
              <a:t>shepherd.org</a:t>
            </a:r>
            <a:endParaRPr lang="en-US" sz="1400" b="0" spc="50" baseline="30000" dirty="0">
              <a:solidFill>
                <a:srgbClr val="EBB700"/>
              </a:solidFill>
              <a:latin typeface="Arial"/>
              <a:cs typeface="Aria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Click to edit Master text styles</a:t>
            </a:r>
          </a:p>
          <a:p>
            <a:pPr marL="457200" marR="0" lvl="1" indent="-228600" algn="l" defTabSz="457200" rtl="0" eaLnBrk="1" fontAlgn="auto" latinLnBrk="0" hangingPunct="1">
              <a:lnSpc>
                <a:spcPts val="21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Second level</a:t>
            </a:r>
          </a:p>
          <a:p>
            <a:pPr marL="914400" marR="0" lvl="2" indent="-228600" algn="l" defTabSz="457200" rtl="0" eaLnBrk="1" fontAlgn="auto" latinLnBrk="0" hangingPunct="1">
              <a:lnSpc>
                <a:spcPts val="21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Third level</a:t>
            </a:r>
          </a:p>
          <a:p>
            <a:pPr marL="1371600" marR="0" lvl="3" indent="-228600" algn="l" defTabSz="457200" rtl="0" eaLnBrk="1" fontAlgn="auto" latinLnBrk="0" hangingPunct="1">
              <a:lnSpc>
                <a:spcPts val="21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Fourth level</a:t>
            </a:r>
          </a:p>
          <a:p>
            <a:pPr marL="1828800" marR="0" lvl="4" indent="-228600" algn="l" defTabSz="457200" rtl="0" eaLnBrk="1" fontAlgn="auto" latinLnBrk="0" hangingPunct="1">
              <a:lnSpc>
                <a:spcPts val="21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Fifth level</a:t>
            </a:r>
          </a:p>
          <a:p>
            <a:pPr marL="2286000" marR="0" lvl="5" indent="-228600" algn="l" defTabSz="457200" rtl="0" eaLnBrk="1" fontAlgn="auto" latinLnBrk="0" hangingPunct="1">
              <a:lnSpc>
                <a:spcPts val="21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134866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457200" rtl="0" eaLnBrk="1" fontAlgn="auto" latinLnBrk="0" hangingPunct="1">
        <a:lnSpc>
          <a:spcPts val="21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kern="1200" baseline="0">
          <a:solidFill>
            <a:schemeClr val="bg1"/>
          </a:solidFill>
          <a:latin typeface="Arial"/>
          <a:ea typeface="+mn-ea"/>
          <a:cs typeface="+mn-cs"/>
        </a:defRPr>
      </a:lvl1pPr>
      <a:lvl2pPr marL="457200" marR="0" indent="-228600" algn="l" defTabSz="457200" rtl="0" eaLnBrk="1" fontAlgn="auto" latinLnBrk="0" hangingPunct="1">
        <a:lnSpc>
          <a:spcPts val="2100"/>
        </a:lnSpc>
        <a:spcBef>
          <a:spcPts val="300"/>
        </a:spcBef>
        <a:spcAft>
          <a:spcPts val="0"/>
        </a:spcAft>
        <a:buClrTx/>
        <a:buSzTx/>
        <a:buFont typeface="Arial"/>
        <a:buChar char="–"/>
        <a:tabLst/>
        <a:defRPr sz="1800" kern="1200" baseline="0">
          <a:solidFill>
            <a:schemeClr val="bg1"/>
          </a:solidFill>
          <a:latin typeface="Arial"/>
          <a:ea typeface="+mn-ea"/>
          <a:cs typeface="+mn-cs"/>
        </a:defRPr>
      </a:lvl2pPr>
      <a:lvl3pPr marL="914400" marR="0" indent="-228600" algn="l" defTabSz="457200" rtl="0" eaLnBrk="1" fontAlgn="auto" latinLnBrk="0" hangingPunct="1">
        <a:lnSpc>
          <a:spcPts val="2100"/>
        </a:lnSpc>
        <a:spcBef>
          <a:spcPts val="300"/>
        </a:spcBef>
        <a:spcAft>
          <a:spcPts val="0"/>
        </a:spcAft>
        <a:buClrTx/>
        <a:buSzTx/>
        <a:buFont typeface="Arial"/>
        <a:buChar char="•"/>
        <a:tabLst/>
        <a:defRPr sz="1800" kern="1200" baseline="0">
          <a:solidFill>
            <a:schemeClr val="bg1"/>
          </a:solidFill>
          <a:latin typeface="Arial"/>
          <a:ea typeface="+mn-ea"/>
          <a:cs typeface="+mn-cs"/>
        </a:defRPr>
      </a:lvl3pPr>
      <a:lvl4pPr marL="1371600" marR="0" indent="-228600" algn="l" defTabSz="457200" rtl="0" eaLnBrk="1" fontAlgn="auto" latinLnBrk="0" hangingPunct="1">
        <a:lnSpc>
          <a:spcPts val="2100"/>
        </a:lnSpc>
        <a:spcBef>
          <a:spcPts val="300"/>
        </a:spcBef>
        <a:spcAft>
          <a:spcPts val="0"/>
        </a:spcAft>
        <a:buClrTx/>
        <a:buSzTx/>
        <a:buFont typeface="Arial"/>
        <a:buChar char="–"/>
        <a:tabLst/>
        <a:defRPr sz="1800" kern="1200" baseline="0">
          <a:solidFill>
            <a:schemeClr val="bg1"/>
          </a:solidFill>
          <a:latin typeface="Arial"/>
          <a:ea typeface="+mn-ea"/>
          <a:cs typeface="+mn-cs"/>
        </a:defRPr>
      </a:lvl4pPr>
      <a:lvl5pPr marL="1828800" marR="0" indent="-228600" algn="l" defTabSz="457200" rtl="0" eaLnBrk="1" fontAlgn="auto" latinLnBrk="0" hangingPunct="1">
        <a:lnSpc>
          <a:spcPts val="2100"/>
        </a:lnSpc>
        <a:spcBef>
          <a:spcPts val="300"/>
        </a:spcBef>
        <a:spcAft>
          <a:spcPts val="0"/>
        </a:spcAft>
        <a:buClrTx/>
        <a:buSzTx/>
        <a:buFont typeface="Arial"/>
        <a:buChar char="»"/>
        <a:tabLst/>
        <a:defRPr sz="1800" kern="1200" baseline="0">
          <a:solidFill>
            <a:schemeClr val="bg1"/>
          </a:solidFill>
          <a:latin typeface="Arial"/>
          <a:ea typeface="+mn-ea"/>
          <a:cs typeface="+mn-cs"/>
        </a:defRPr>
      </a:lvl5pPr>
      <a:lvl6pPr marL="2286000" marR="0" indent="-228600" algn="l" defTabSz="457200" rtl="0" eaLnBrk="1" fontAlgn="auto" latinLnBrk="0" hangingPunct="1">
        <a:lnSpc>
          <a:spcPts val="2100"/>
        </a:lnSpc>
        <a:spcBef>
          <a:spcPts val="300"/>
        </a:spcBef>
        <a:spcAft>
          <a:spcPts val="0"/>
        </a:spcAft>
        <a:buClrTx/>
        <a:buSzTx/>
        <a:buFont typeface="Arial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42900"/>
            <a:ext cx="9144000" cy="4800600"/>
          </a:xfrm>
          <a:prstGeom prst="rect">
            <a:avLst/>
          </a:prstGeom>
          <a:solidFill>
            <a:srgbClr val="3742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4610100"/>
          </a:xfrm>
          <a:prstGeom prst="rect">
            <a:avLst/>
          </a:prstGeom>
          <a:solidFill>
            <a:srgbClr val="00529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4668012"/>
            <a:ext cx="1418492" cy="419100"/>
          </a:xfrm>
          <a:prstGeom prst="rect">
            <a:avLst/>
          </a:prstGeom>
        </p:spPr>
      </p:pic>
      <p:sp>
        <p:nvSpPr>
          <p:cNvPr id="10" name="Date Placeholder 16"/>
          <p:cNvSpPr>
            <a:spLocks noGrp="1"/>
          </p:cNvSpPr>
          <p:nvPr>
            <p:ph type="dt" sz="half" idx="2"/>
          </p:nvPr>
        </p:nvSpPr>
        <p:spPr>
          <a:xfrm>
            <a:off x="228600" y="4762500"/>
            <a:ext cx="2057400" cy="228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 kern="1200" cap="all" spc="80" baseline="0">
                <a:solidFill>
                  <a:schemeClr val="bg1"/>
                </a:solidFill>
                <a:latin typeface="Arial"/>
              </a:defRPr>
            </a:lvl1pPr>
          </a:lstStyle>
          <a:p>
            <a:fld id="{121831A2-0AAE-D045-A020-6252BA7BC1F1}" type="datetime4">
              <a:rPr lang="en-US" smtClean="0"/>
              <a:t>September 10, 2020</a:t>
            </a:fld>
            <a:endParaRPr lang="en-US" dirty="0"/>
          </a:p>
        </p:txBody>
      </p:sp>
      <p:sp>
        <p:nvSpPr>
          <p:cNvPr id="11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8686800" y="4762500"/>
            <a:ext cx="228600" cy="228600"/>
          </a:xfrm>
          <a:prstGeom prst="rect">
            <a:avLst/>
          </a:prstGeom>
          <a:noFill/>
          <a:ln w="19050">
            <a:solidFill>
              <a:srgbClr val="818A8F"/>
            </a:solidFill>
          </a:ln>
        </p:spPr>
        <p:txBody>
          <a:bodyPr lIns="0" tIns="0" rIns="0" bIns="0" anchor="ctr" anchorCtr="0"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 algn="ctr">
              <a:lnSpc>
                <a:spcPts val="1100"/>
              </a:lnSpc>
            </a:pPr>
            <a:fld id="{E6D4D5E1-23C0-B54C-A609-2B0B2388ADCB}" type="slidenum">
              <a:rPr lang="en-US" b="1" smtClean="0">
                <a:latin typeface="Arial"/>
              </a:rPr>
              <a:pPr algn="ctr">
                <a:lnSpc>
                  <a:spcPts val="1100"/>
                </a:lnSpc>
              </a:pPr>
              <a:t>‹#›</a:t>
            </a:fld>
            <a:endParaRPr lang="en-US" b="1" dirty="0">
              <a:latin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58000" y="4629150"/>
            <a:ext cx="1524000" cy="514350"/>
          </a:xfrm>
          <a:prstGeom prst="rect">
            <a:avLst/>
          </a:prstGeom>
          <a:noFill/>
        </p:spPr>
        <p:txBody>
          <a:bodyPr wrap="square" lIns="0" tIns="0" rIns="0" bIns="76200" rtlCol="0" anchor="ctr" anchorCtr="0">
            <a:noAutofit/>
          </a:bodyPr>
          <a:lstStyle/>
          <a:p>
            <a:pPr algn="r">
              <a:lnSpc>
                <a:spcPts val="1600"/>
              </a:lnSpc>
            </a:pPr>
            <a:r>
              <a:rPr lang="en-US" sz="1050" b="0" i="0" kern="1200" cap="none" spc="50" baseline="0" dirty="0" err="1">
                <a:solidFill>
                  <a:srgbClr val="EBB700"/>
                </a:solidFill>
                <a:latin typeface="Arial"/>
                <a:cs typeface="Arial"/>
              </a:rPr>
              <a:t>shepherd.org</a:t>
            </a:r>
            <a:endParaRPr lang="en-US" sz="1050" b="0" i="0" kern="1200" cap="none" spc="50" baseline="0" dirty="0">
              <a:solidFill>
                <a:srgbClr val="EBB700"/>
              </a:solidFill>
              <a:latin typeface="Arial"/>
              <a:cs typeface="Aria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Click to edit Master text styles</a:t>
            </a:r>
          </a:p>
          <a:p>
            <a:pPr marL="457200" marR="0" lvl="1" indent="-228600" algn="l" defTabSz="457200" rtl="0" eaLnBrk="1" fontAlgn="auto" latinLnBrk="0" hangingPunct="1">
              <a:lnSpc>
                <a:spcPts val="21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Second level</a:t>
            </a:r>
          </a:p>
          <a:p>
            <a:pPr marL="914400" marR="0" lvl="2" indent="-228600" algn="l" defTabSz="457200" rtl="0" eaLnBrk="1" fontAlgn="auto" latinLnBrk="0" hangingPunct="1">
              <a:lnSpc>
                <a:spcPts val="21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Third level</a:t>
            </a:r>
          </a:p>
          <a:p>
            <a:pPr marL="1371600" marR="0" lvl="3" indent="-228600" algn="l" defTabSz="457200" rtl="0" eaLnBrk="1" fontAlgn="auto" latinLnBrk="0" hangingPunct="1">
              <a:lnSpc>
                <a:spcPts val="21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Fourth level</a:t>
            </a:r>
          </a:p>
          <a:p>
            <a:pPr marL="1828800" marR="0" lvl="4" indent="-228600" algn="l" defTabSz="457200" rtl="0" eaLnBrk="1" fontAlgn="auto" latinLnBrk="0" hangingPunct="1">
              <a:lnSpc>
                <a:spcPts val="21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Fifth level</a:t>
            </a:r>
          </a:p>
          <a:p>
            <a:pPr marL="2286000" marR="0" lvl="5" indent="-228600" algn="l" defTabSz="457200" rtl="0" eaLnBrk="1" fontAlgn="auto" latinLnBrk="0" hangingPunct="1">
              <a:lnSpc>
                <a:spcPts val="21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633068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457200" rtl="0" eaLnBrk="1" fontAlgn="auto" latinLnBrk="0" hangingPunct="1">
        <a:lnSpc>
          <a:spcPts val="21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kern="1200" baseline="0">
          <a:solidFill>
            <a:schemeClr val="bg1"/>
          </a:solidFill>
          <a:latin typeface="Arial"/>
          <a:ea typeface="+mn-ea"/>
          <a:cs typeface="+mn-cs"/>
        </a:defRPr>
      </a:lvl1pPr>
      <a:lvl2pPr marL="457200" marR="0" indent="-228600" algn="l" defTabSz="457200" rtl="0" eaLnBrk="1" fontAlgn="auto" latinLnBrk="0" hangingPunct="1">
        <a:lnSpc>
          <a:spcPts val="2100"/>
        </a:lnSpc>
        <a:spcBef>
          <a:spcPts val="300"/>
        </a:spcBef>
        <a:spcAft>
          <a:spcPts val="0"/>
        </a:spcAft>
        <a:buClrTx/>
        <a:buSzTx/>
        <a:buFont typeface="Arial"/>
        <a:buChar char="–"/>
        <a:tabLst/>
        <a:defRPr sz="1800" kern="1200" baseline="0">
          <a:solidFill>
            <a:schemeClr val="bg1"/>
          </a:solidFill>
          <a:latin typeface="Arial"/>
          <a:ea typeface="+mn-ea"/>
          <a:cs typeface="+mn-cs"/>
        </a:defRPr>
      </a:lvl2pPr>
      <a:lvl3pPr marL="914400" marR="0" indent="-228600" algn="l" defTabSz="457200" rtl="0" eaLnBrk="1" fontAlgn="auto" latinLnBrk="0" hangingPunct="1">
        <a:lnSpc>
          <a:spcPts val="2100"/>
        </a:lnSpc>
        <a:spcBef>
          <a:spcPts val="300"/>
        </a:spcBef>
        <a:spcAft>
          <a:spcPts val="0"/>
        </a:spcAft>
        <a:buClrTx/>
        <a:buSzTx/>
        <a:buFont typeface="Arial"/>
        <a:buChar char="•"/>
        <a:tabLst/>
        <a:defRPr sz="1800" kern="1200" baseline="0">
          <a:solidFill>
            <a:schemeClr val="bg1"/>
          </a:solidFill>
          <a:latin typeface="Arial"/>
          <a:ea typeface="+mn-ea"/>
          <a:cs typeface="+mn-cs"/>
        </a:defRPr>
      </a:lvl3pPr>
      <a:lvl4pPr marL="1371600" marR="0" indent="-228600" algn="l" defTabSz="457200" rtl="0" eaLnBrk="1" fontAlgn="auto" latinLnBrk="0" hangingPunct="1">
        <a:lnSpc>
          <a:spcPts val="2100"/>
        </a:lnSpc>
        <a:spcBef>
          <a:spcPts val="300"/>
        </a:spcBef>
        <a:spcAft>
          <a:spcPts val="0"/>
        </a:spcAft>
        <a:buClrTx/>
        <a:buSzTx/>
        <a:buFont typeface="Arial"/>
        <a:buChar char="–"/>
        <a:tabLst/>
        <a:defRPr sz="1800" kern="1200" baseline="0">
          <a:solidFill>
            <a:schemeClr val="bg1"/>
          </a:solidFill>
          <a:latin typeface="Arial"/>
          <a:ea typeface="+mn-ea"/>
          <a:cs typeface="+mn-cs"/>
        </a:defRPr>
      </a:lvl4pPr>
      <a:lvl5pPr marL="1828800" marR="0" indent="-228600" algn="l" defTabSz="457200" rtl="0" eaLnBrk="1" fontAlgn="auto" latinLnBrk="0" hangingPunct="1">
        <a:lnSpc>
          <a:spcPts val="2100"/>
        </a:lnSpc>
        <a:spcBef>
          <a:spcPts val="300"/>
        </a:spcBef>
        <a:spcAft>
          <a:spcPts val="0"/>
        </a:spcAft>
        <a:buClrTx/>
        <a:buSzTx/>
        <a:buFont typeface="Arial"/>
        <a:buChar char="»"/>
        <a:tabLst/>
        <a:defRPr sz="1800" kern="1200" baseline="0">
          <a:solidFill>
            <a:schemeClr val="bg1"/>
          </a:solidFill>
          <a:latin typeface="Arial"/>
          <a:ea typeface="+mn-ea"/>
          <a:cs typeface="+mn-cs"/>
        </a:defRPr>
      </a:lvl5pPr>
      <a:lvl6pPr marL="2286000" marR="0" indent="-228600" algn="l" defTabSz="457200" rtl="0" eaLnBrk="1" fontAlgn="auto" latinLnBrk="0" hangingPunct="1">
        <a:lnSpc>
          <a:spcPts val="2100"/>
        </a:lnSpc>
        <a:spcBef>
          <a:spcPts val="300"/>
        </a:spcBef>
        <a:spcAft>
          <a:spcPts val="0"/>
        </a:spcAft>
        <a:buClrTx/>
        <a:buSzTx/>
        <a:buFont typeface="Arial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457700"/>
            <a:ext cx="9144000" cy="685800"/>
          </a:xfrm>
          <a:prstGeom prst="rect">
            <a:avLst/>
          </a:prstGeom>
          <a:solidFill>
            <a:srgbClr val="0A50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4533900"/>
            <a:ext cx="1805354" cy="5334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4076700" y="4533899"/>
            <a:ext cx="0" cy="533400"/>
          </a:xfrm>
          <a:prstGeom prst="line">
            <a:avLst/>
          </a:prstGeom>
          <a:ln w="19050">
            <a:solidFill>
              <a:srgbClr val="818A8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229100" y="4457700"/>
            <a:ext cx="3352800" cy="685800"/>
          </a:xfrm>
          <a:prstGeom prst="rect">
            <a:avLst/>
          </a:prstGeom>
          <a:noFill/>
        </p:spPr>
        <p:txBody>
          <a:bodyPr wrap="square" lIns="0" tIns="76200" rIns="0" bIns="0" rtlCol="0" anchor="ctr" anchorCtr="0">
            <a:noAutofit/>
          </a:bodyPr>
          <a:lstStyle/>
          <a:p>
            <a:pPr>
              <a:lnSpc>
                <a:spcPts val="1600"/>
              </a:lnSpc>
            </a:pPr>
            <a:r>
              <a:rPr lang="en-US" sz="1400" spc="0" baseline="30000" dirty="0">
                <a:solidFill>
                  <a:schemeClr val="bg1"/>
                </a:solidFill>
                <a:latin typeface="Arial"/>
                <a:cs typeface="Arial"/>
              </a:rPr>
              <a:t>2020 Peachtree Road, NW,</a:t>
            </a:r>
            <a:r>
              <a:rPr lang="en-US" sz="1400" spc="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cs-CZ" sz="1400" spc="0" baseline="30000" dirty="0">
                <a:solidFill>
                  <a:schemeClr val="bg1"/>
                </a:solidFill>
                <a:latin typeface="Arial"/>
                <a:cs typeface="Arial"/>
              </a:rPr>
              <a:t>Atlanta, GA 30309-1465</a:t>
            </a:r>
          </a:p>
          <a:p>
            <a:pPr>
              <a:lnSpc>
                <a:spcPts val="1600"/>
              </a:lnSpc>
            </a:pPr>
            <a:r>
              <a:rPr lang="en-US" sz="1400" spc="50" baseline="30000" dirty="0">
                <a:solidFill>
                  <a:schemeClr val="bg1"/>
                </a:solidFill>
                <a:latin typeface="Arial"/>
                <a:cs typeface="Arial"/>
              </a:rPr>
              <a:t>404-352-2020   </a:t>
            </a:r>
            <a:r>
              <a:rPr lang="en-US" sz="1400" spc="50" baseline="30000" dirty="0" err="1">
                <a:solidFill>
                  <a:srgbClr val="EBB700"/>
                </a:solidFill>
                <a:latin typeface="Arial"/>
                <a:cs typeface="Arial"/>
              </a:rPr>
              <a:t>shepherd.org</a:t>
            </a:r>
            <a:endParaRPr lang="en-US" sz="1400" b="0" spc="50" baseline="30000" dirty="0">
              <a:solidFill>
                <a:srgbClr val="EBB700"/>
              </a:solidFill>
              <a:latin typeface="Arial"/>
              <a:cs typeface="Arial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2965703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457200" rtl="0" eaLnBrk="1" fontAlgn="auto" latinLnBrk="0" hangingPunct="1">
        <a:lnSpc>
          <a:spcPts val="21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kern="1200" baseline="0">
          <a:solidFill>
            <a:srgbClr val="5E6A71"/>
          </a:solidFill>
          <a:latin typeface="Arial"/>
          <a:ea typeface="+mn-ea"/>
          <a:cs typeface="+mn-cs"/>
        </a:defRPr>
      </a:lvl1pPr>
      <a:lvl2pPr marL="457200" marR="0" indent="-228600" algn="l" defTabSz="457200" rtl="0" eaLnBrk="1" fontAlgn="auto" latinLnBrk="0" hangingPunct="1">
        <a:lnSpc>
          <a:spcPts val="2100"/>
        </a:lnSpc>
        <a:spcBef>
          <a:spcPts val="300"/>
        </a:spcBef>
        <a:spcAft>
          <a:spcPts val="0"/>
        </a:spcAft>
        <a:buClrTx/>
        <a:buSzTx/>
        <a:buFont typeface="Arial"/>
        <a:buChar char="–"/>
        <a:tabLst/>
        <a:defRPr sz="1800" kern="1200" baseline="0">
          <a:solidFill>
            <a:srgbClr val="5E6A71"/>
          </a:solidFill>
          <a:latin typeface="Arial"/>
          <a:ea typeface="+mn-ea"/>
          <a:cs typeface="+mn-cs"/>
        </a:defRPr>
      </a:lvl2pPr>
      <a:lvl3pPr marL="914400" marR="0" indent="-228600" algn="l" defTabSz="457200" rtl="0" eaLnBrk="1" fontAlgn="auto" latinLnBrk="0" hangingPunct="1">
        <a:lnSpc>
          <a:spcPts val="2100"/>
        </a:lnSpc>
        <a:spcBef>
          <a:spcPts val="300"/>
        </a:spcBef>
        <a:spcAft>
          <a:spcPts val="0"/>
        </a:spcAft>
        <a:buClrTx/>
        <a:buSzTx/>
        <a:buFont typeface="Arial"/>
        <a:buChar char="•"/>
        <a:tabLst/>
        <a:defRPr sz="1800" kern="1200" baseline="0">
          <a:solidFill>
            <a:srgbClr val="5E6A71"/>
          </a:solidFill>
          <a:latin typeface="Arial"/>
          <a:ea typeface="+mn-ea"/>
          <a:cs typeface="+mn-cs"/>
        </a:defRPr>
      </a:lvl3pPr>
      <a:lvl4pPr marL="1371600" marR="0" indent="-228600" algn="l" defTabSz="457200" rtl="0" eaLnBrk="1" fontAlgn="auto" latinLnBrk="0" hangingPunct="1">
        <a:lnSpc>
          <a:spcPts val="2100"/>
        </a:lnSpc>
        <a:spcBef>
          <a:spcPts val="300"/>
        </a:spcBef>
        <a:spcAft>
          <a:spcPts val="0"/>
        </a:spcAft>
        <a:buClrTx/>
        <a:buSzTx/>
        <a:buFont typeface="Arial"/>
        <a:buChar char="–"/>
        <a:tabLst/>
        <a:defRPr sz="1800" kern="1200" baseline="0">
          <a:solidFill>
            <a:srgbClr val="5E6A71"/>
          </a:solidFill>
          <a:latin typeface="Arial"/>
          <a:ea typeface="+mn-ea"/>
          <a:cs typeface="+mn-cs"/>
        </a:defRPr>
      </a:lvl4pPr>
      <a:lvl5pPr marL="1828800" marR="0" indent="-228600" algn="l" defTabSz="457200" rtl="0" eaLnBrk="1" fontAlgn="auto" latinLnBrk="0" hangingPunct="1">
        <a:lnSpc>
          <a:spcPts val="2100"/>
        </a:lnSpc>
        <a:spcBef>
          <a:spcPts val="300"/>
        </a:spcBef>
        <a:spcAft>
          <a:spcPts val="0"/>
        </a:spcAft>
        <a:buClrTx/>
        <a:buSzTx/>
        <a:buFont typeface="Arial"/>
        <a:buChar char="»"/>
        <a:tabLst/>
        <a:defRPr sz="1800" kern="1200" baseline="0">
          <a:solidFill>
            <a:srgbClr val="5E6A71"/>
          </a:solidFill>
          <a:latin typeface="Arial"/>
          <a:ea typeface="+mn-ea"/>
          <a:cs typeface="+mn-cs"/>
        </a:defRPr>
      </a:lvl5pPr>
      <a:lvl6pPr marL="2286000" indent="-228600" algn="l" defTabSz="457200" rtl="0" eaLnBrk="1" latinLnBrk="0" hangingPunct="1">
        <a:lnSpc>
          <a:spcPts val="2100"/>
        </a:lnSpc>
        <a:spcBef>
          <a:spcPts val="300"/>
        </a:spcBef>
        <a:buFont typeface="Arial"/>
        <a:buChar char="•"/>
        <a:defRPr sz="1800" kern="1200" baseline="0">
          <a:solidFill>
            <a:srgbClr val="5E6A71"/>
          </a:solidFill>
          <a:latin typeface="Arial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610100"/>
            <a:ext cx="9144000" cy="533400"/>
          </a:xfrm>
          <a:prstGeom prst="rect">
            <a:avLst/>
          </a:prstGeom>
          <a:solidFill>
            <a:srgbClr val="0A50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4668012"/>
            <a:ext cx="1418492" cy="419100"/>
          </a:xfrm>
          <a:prstGeom prst="rect">
            <a:avLst/>
          </a:prstGeom>
        </p:spPr>
      </p:pic>
      <p:sp>
        <p:nvSpPr>
          <p:cNvPr id="10" name="Date Placeholder 16"/>
          <p:cNvSpPr>
            <a:spLocks noGrp="1"/>
          </p:cNvSpPr>
          <p:nvPr>
            <p:ph type="dt" sz="half" idx="2"/>
          </p:nvPr>
        </p:nvSpPr>
        <p:spPr>
          <a:xfrm>
            <a:off x="228600" y="4762500"/>
            <a:ext cx="2057400" cy="228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 kern="1200" cap="all" spc="80" baseline="0">
                <a:solidFill>
                  <a:schemeClr val="bg1"/>
                </a:solidFill>
                <a:latin typeface="Arial"/>
              </a:defRPr>
            </a:lvl1pPr>
          </a:lstStyle>
          <a:p>
            <a:fld id="{5A73A50A-1BF1-5149-9630-A628AF892AD3}" type="datetime4">
              <a:rPr lang="en-US" smtClean="0"/>
              <a:t>September 10, 2020</a:t>
            </a:fld>
            <a:endParaRPr lang="en-US" dirty="0"/>
          </a:p>
        </p:txBody>
      </p:sp>
      <p:sp>
        <p:nvSpPr>
          <p:cNvPr id="11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8686800" y="4762500"/>
            <a:ext cx="228600" cy="228600"/>
          </a:xfrm>
          <a:prstGeom prst="rect">
            <a:avLst/>
          </a:prstGeom>
          <a:noFill/>
          <a:ln w="19050">
            <a:solidFill>
              <a:srgbClr val="63B1E5"/>
            </a:solidFill>
          </a:ln>
        </p:spPr>
        <p:txBody>
          <a:bodyPr lIns="0" tIns="0" rIns="0" bIns="0" anchor="ctr" anchorCtr="0"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 algn="ctr">
              <a:lnSpc>
                <a:spcPts val="1100"/>
              </a:lnSpc>
            </a:pPr>
            <a:fld id="{E6D4D5E1-23C0-B54C-A609-2B0B2388ADCB}" type="slidenum">
              <a:rPr lang="en-US" b="1" smtClean="0">
                <a:latin typeface="Arial"/>
              </a:rPr>
              <a:pPr algn="ctr">
                <a:lnSpc>
                  <a:spcPts val="1100"/>
                </a:lnSpc>
              </a:pPr>
              <a:t>‹#›</a:t>
            </a:fld>
            <a:endParaRPr lang="en-US" b="1" dirty="0">
              <a:latin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58000" y="4629150"/>
            <a:ext cx="1524000" cy="514350"/>
          </a:xfrm>
          <a:prstGeom prst="rect">
            <a:avLst/>
          </a:prstGeom>
          <a:noFill/>
        </p:spPr>
        <p:txBody>
          <a:bodyPr wrap="square" lIns="0" tIns="0" rIns="0" bIns="76200" rtlCol="0" anchor="ctr" anchorCtr="0">
            <a:noAutofit/>
          </a:bodyPr>
          <a:lstStyle/>
          <a:p>
            <a:pPr algn="r">
              <a:lnSpc>
                <a:spcPts val="1600"/>
              </a:lnSpc>
            </a:pPr>
            <a:r>
              <a:rPr lang="en-US" sz="1050" b="0" i="0" kern="1200" cap="none" spc="50" baseline="0" dirty="0" err="1">
                <a:solidFill>
                  <a:srgbClr val="EBB700"/>
                </a:solidFill>
                <a:latin typeface="Arial"/>
                <a:cs typeface="Arial"/>
              </a:rPr>
              <a:t>shepherd.org</a:t>
            </a:r>
            <a:endParaRPr lang="en-US" sz="1050" b="0" i="0" kern="1200" cap="none" spc="50" baseline="0" dirty="0">
              <a:solidFill>
                <a:srgbClr val="EBB700"/>
              </a:solidFill>
              <a:latin typeface="Arial"/>
              <a:cs typeface="Arial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E6A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Click to edit Master text styles</a:t>
            </a:r>
          </a:p>
          <a:p>
            <a:pPr marL="457200" marR="0" lvl="1" indent="-228600" algn="l" defTabSz="457200" rtl="0" eaLnBrk="1" fontAlgn="auto" latinLnBrk="0" hangingPunct="1">
              <a:lnSpc>
                <a:spcPts val="21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E6A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Second level</a:t>
            </a:r>
          </a:p>
          <a:p>
            <a:pPr marL="914400" marR="0" lvl="2" indent="-228600" algn="l" defTabSz="457200" rtl="0" eaLnBrk="1" fontAlgn="auto" latinLnBrk="0" hangingPunct="1">
              <a:lnSpc>
                <a:spcPts val="21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E6A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Third level</a:t>
            </a:r>
          </a:p>
          <a:p>
            <a:pPr marL="1371600" marR="0" lvl="3" indent="-228600" algn="l" defTabSz="457200" rtl="0" eaLnBrk="1" fontAlgn="auto" latinLnBrk="0" hangingPunct="1">
              <a:lnSpc>
                <a:spcPts val="21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E6A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Fourth level</a:t>
            </a:r>
          </a:p>
          <a:p>
            <a:pPr marL="1828800" marR="0" lvl="4" indent="-228600" algn="l" defTabSz="457200" rtl="0" eaLnBrk="1" fontAlgn="auto" latinLnBrk="0" hangingPunct="1">
              <a:lnSpc>
                <a:spcPts val="21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E6A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Fifth level</a:t>
            </a:r>
          </a:p>
          <a:p>
            <a:pPr marL="2286000" marR="0" lvl="5" indent="-228600" algn="l" defTabSz="457200" rtl="0" eaLnBrk="1" fontAlgn="auto" latinLnBrk="0" hangingPunct="1">
              <a:lnSpc>
                <a:spcPts val="21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E6A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2176708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457200" rtl="0" eaLnBrk="1" fontAlgn="auto" latinLnBrk="0" hangingPunct="1">
        <a:lnSpc>
          <a:spcPts val="21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kern="1200" baseline="0">
          <a:solidFill>
            <a:srgbClr val="5E6A71"/>
          </a:solidFill>
          <a:latin typeface="Arial"/>
          <a:ea typeface="+mn-ea"/>
          <a:cs typeface="+mn-cs"/>
        </a:defRPr>
      </a:lvl1pPr>
      <a:lvl2pPr marL="457200" marR="0" indent="-228600" algn="l" defTabSz="457200" rtl="0" eaLnBrk="1" fontAlgn="auto" latinLnBrk="0" hangingPunct="1">
        <a:lnSpc>
          <a:spcPts val="2100"/>
        </a:lnSpc>
        <a:spcBef>
          <a:spcPts val="300"/>
        </a:spcBef>
        <a:spcAft>
          <a:spcPts val="0"/>
        </a:spcAft>
        <a:buClrTx/>
        <a:buSzTx/>
        <a:buFont typeface="Arial"/>
        <a:buChar char="–"/>
        <a:tabLst/>
        <a:defRPr sz="1800" kern="1200" baseline="0">
          <a:solidFill>
            <a:srgbClr val="5E6A71"/>
          </a:solidFill>
          <a:latin typeface="Arial"/>
          <a:ea typeface="+mn-ea"/>
          <a:cs typeface="+mn-cs"/>
        </a:defRPr>
      </a:lvl2pPr>
      <a:lvl3pPr marL="914400" marR="0" indent="-228600" algn="l" defTabSz="457200" rtl="0" eaLnBrk="1" fontAlgn="auto" latinLnBrk="0" hangingPunct="1">
        <a:lnSpc>
          <a:spcPts val="2100"/>
        </a:lnSpc>
        <a:spcBef>
          <a:spcPts val="300"/>
        </a:spcBef>
        <a:spcAft>
          <a:spcPts val="0"/>
        </a:spcAft>
        <a:buClrTx/>
        <a:buSzTx/>
        <a:buFont typeface="Arial"/>
        <a:buChar char="•"/>
        <a:tabLst/>
        <a:defRPr sz="1800" kern="1200" baseline="0">
          <a:solidFill>
            <a:srgbClr val="5E6A71"/>
          </a:solidFill>
          <a:latin typeface="Arial"/>
          <a:ea typeface="+mn-ea"/>
          <a:cs typeface="+mn-cs"/>
        </a:defRPr>
      </a:lvl3pPr>
      <a:lvl4pPr marL="1371600" marR="0" indent="-228600" algn="l" defTabSz="457200" rtl="0" eaLnBrk="1" fontAlgn="auto" latinLnBrk="0" hangingPunct="1">
        <a:lnSpc>
          <a:spcPts val="2100"/>
        </a:lnSpc>
        <a:spcBef>
          <a:spcPts val="300"/>
        </a:spcBef>
        <a:spcAft>
          <a:spcPts val="0"/>
        </a:spcAft>
        <a:buClrTx/>
        <a:buSzTx/>
        <a:buFont typeface="Arial"/>
        <a:buChar char="–"/>
        <a:tabLst/>
        <a:defRPr sz="1800" kern="1200" baseline="0">
          <a:solidFill>
            <a:srgbClr val="5E6A71"/>
          </a:solidFill>
          <a:latin typeface="Arial"/>
          <a:ea typeface="+mn-ea"/>
          <a:cs typeface="+mn-cs"/>
        </a:defRPr>
      </a:lvl4pPr>
      <a:lvl5pPr marL="1828800" marR="0" indent="-228600" algn="l" defTabSz="457200" rtl="0" eaLnBrk="1" fontAlgn="auto" latinLnBrk="0" hangingPunct="1">
        <a:lnSpc>
          <a:spcPts val="2100"/>
        </a:lnSpc>
        <a:spcBef>
          <a:spcPts val="300"/>
        </a:spcBef>
        <a:spcAft>
          <a:spcPts val="0"/>
        </a:spcAft>
        <a:buClrTx/>
        <a:buSzTx/>
        <a:buFont typeface="Arial"/>
        <a:buChar char="»"/>
        <a:tabLst/>
        <a:defRPr sz="1800" kern="1200" baseline="0">
          <a:solidFill>
            <a:srgbClr val="5E6A71"/>
          </a:solidFill>
          <a:latin typeface="Arial"/>
          <a:ea typeface="+mn-ea"/>
          <a:cs typeface="+mn-cs"/>
        </a:defRPr>
      </a:lvl5pPr>
      <a:lvl6pPr marL="2286000" marR="0" indent="-228600" algn="l" defTabSz="457200" rtl="0" eaLnBrk="1" fontAlgn="auto" latinLnBrk="0" hangingPunct="1">
        <a:lnSpc>
          <a:spcPts val="2100"/>
        </a:lnSpc>
        <a:spcBef>
          <a:spcPts val="300"/>
        </a:spcBef>
        <a:spcAft>
          <a:spcPts val="0"/>
        </a:spcAft>
        <a:buClrTx/>
        <a:buSzTx/>
        <a:buFont typeface="Arial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457700"/>
            <a:ext cx="9144000" cy="685800"/>
          </a:xfrm>
          <a:prstGeom prst="rect">
            <a:avLst/>
          </a:prstGeom>
          <a:solidFill>
            <a:srgbClr val="0A50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4533900"/>
            <a:ext cx="1805354" cy="53340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4076700" y="4533899"/>
            <a:ext cx="0" cy="533400"/>
          </a:xfrm>
          <a:prstGeom prst="line">
            <a:avLst/>
          </a:prstGeom>
          <a:ln w="19050">
            <a:solidFill>
              <a:srgbClr val="818A8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229100" y="4457700"/>
            <a:ext cx="3352800" cy="685800"/>
          </a:xfrm>
          <a:prstGeom prst="rect">
            <a:avLst/>
          </a:prstGeom>
          <a:noFill/>
        </p:spPr>
        <p:txBody>
          <a:bodyPr wrap="square" lIns="0" tIns="76200" rIns="0" bIns="0" rtlCol="0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00"/>
              </a:lnSpc>
            </a:pPr>
            <a:r>
              <a:rPr lang="en-US" sz="1400" spc="0" baseline="30000" dirty="0">
                <a:solidFill>
                  <a:schemeClr val="bg1"/>
                </a:solidFill>
                <a:latin typeface="Arial"/>
                <a:cs typeface="Arial"/>
              </a:rPr>
              <a:t>2020 Peachtree Road, NW,</a:t>
            </a:r>
            <a:r>
              <a:rPr lang="en-US" sz="1400" spc="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cs-CZ" sz="1400" spc="0" baseline="30000" dirty="0">
                <a:solidFill>
                  <a:schemeClr val="bg1"/>
                </a:solidFill>
                <a:latin typeface="Arial"/>
                <a:cs typeface="Arial"/>
              </a:rPr>
              <a:t>Atlanta, GA 30309-1465</a:t>
            </a:r>
          </a:p>
          <a:p>
            <a:pPr>
              <a:lnSpc>
                <a:spcPts val="1600"/>
              </a:lnSpc>
            </a:pPr>
            <a:r>
              <a:rPr lang="en-US" sz="1400" spc="50" baseline="30000" dirty="0">
                <a:solidFill>
                  <a:srgbClr val="EBB700"/>
                </a:solidFill>
                <a:latin typeface="Arial"/>
                <a:cs typeface="Arial"/>
              </a:rPr>
              <a:t>404-352-2020</a:t>
            </a:r>
            <a:endParaRPr lang="en-US" sz="1400" b="0" spc="50" baseline="30000" dirty="0">
              <a:solidFill>
                <a:srgbClr val="EBB700"/>
              </a:solidFill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42900"/>
          </a:xfrm>
          <a:prstGeom prst="rect">
            <a:avLst/>
          </a:prstGeom>
          <a:solidFill>
            <a:srgbClr val="3742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810000" y="0"/>
            <a:ext cx="1524000" cy="345948"/>
          </a:xfrm>
          <a:prstGeom prst="rect">
            <a:avLst/>
          </a:prstGeom>
          <a:noFill/>
        </p:spPr>
        <p:txBody>
          <a:bodyPr wrap="square" lIns="0" tIns="76200" rIns="0" bIns="0" rtlCol="0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</a:pPr>
            <a:r>
              <a:rPr lang="en-US" sz="1400" b="1" i="0" kern="1200" cap="all" spc="50" baseline="30000" dirty="0" err="1">
                <a:solidFill>
                  <a:schemeClr val="bg1"/>
                </a:solidFill>
                <a:latin typeface="Arial"/>
                <a:cs typeface="Arial"/>
              </a:rPr>
              <a:t>shepherd.org</a:t>
            </a:r>
            <a:endParaRPr lang="en-US" sz="1400" b="1" i="0" kern="1200" cap="all" spc="50" baseline="30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1550555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457200" rtl="0" eaLnBrk="1" fontAlgn="auto" latinLnBrk="0" hangingPunct="1">
        <a:lnSpc>
          <a:spcPts val="21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kern="1200" baseline="0">
          <a:solidFill>
            <a:srgbClr val="000000"/>
          </a:solidFill>
          <a:latin typeface="Arial"/>
          <a:ea typeface="+mn-ea"/>
          <a:cs typeface="+mn-cs"/>
        </a:defRPr>
      </a:lvl1pPr>
      <a:lvl2pPr marL="457200" marR="0" indent="-228600" algn="l" defTabSz="457200" rtl="0" eaLnBrk="1" fontAlgn="auto" latinLnBrk="0" hangingPunct="1">
        <a:lnSpc>
          <a:spcPts val="2100"/>
        </a:lnSpc>
        <a:spcBef>
          <a:spcPts val="300"/>
        </a:spcBef>
        <a:spcAft>
          <a:spcPts val="0"/>
        </a:spcAft>
        <a:buClrTx/>
        <a:buSzTx/>
        <a:buFont typeface="Arial"/>
        <a:buChar char="–"/>
        <a:tabLst/>
        <a:defRPr sz="1800" kern="1200" baseline="0">
          <a:solidFill>
            <a:srgbClr val="000000"/>
          </a:solidFill>
          <a:latin typeface="Arial"/>
          <a:ea typeface="+mn-ea"/>
          <a:cs typeface="+mn-cs"/>
        </a:defRPr>
      </a:lvl2pPr>
      <a:lvl3pPr marL="914400" marR="0" indent="-228600" algn="l" defTabSz="457200" rtl="0" eaLnBrk="1" fontAlgn="auto" latinLnBrk="0" hangingPunct="1">
        <a:lnSpc>
          <a:spcPts val="2100"/>
        </a:lnSpc>
        <a:spcBef>
          <a:spcPts val="300"/>
        </a:spcBef>
        <a:spcAft>
          <a:spcPts val="0"/>
        </a:spcAft>
        <a:buClrTx/>
        <a:buSzTx/>
        <a:buFont typeface="Arial"/>
        <a:buChar char="•"/>
        <a:tabLst/>
        <a:defRPr sz="1800" kern="1200">
          <a:solidFill>
            <a:srgbClr val="000000"/>
          </a:solidFill>
          <a:latin typeface="Arial"/>
          <a:ea typeface="+mn-ea"/>
          <a:cs typeface="+mn-cs"/>
        </a:defRPr>
      </a:lvl3pPr>
      <a:lvl4pPr marL="1371600" marR="0" indent="-228600" algn="l" defTabSz="457200" rtl="0" eaLnBrk="1" fontAlgn="auto" latinLnBrk="0" hangingPunct="1">
        <a:lnSpc>
          <a:spcPts val="2100"/>
        </a:lnSpc>
        <a:spcBef>
          <a:spcPts val="300"/>
        </a:spcBef>
        <a:spcAft>
          <a:spcPts val="0"/>
        </a:spcAft>
        <a:buClrTx/>
        <a:buSzTx/>
        <a:buFont typeface="Arial"/>
        <a:buChar char="–"/>
        <a:tabLst/>
        <a:defRPr sz="1800" kern="1200">
          <a:solidFill>
            <a:srgbClr val="000000"/>
          </a:solidFill>
          <a:latin typeface="Arial"/>
          <a:ea typeface="+mn-ea"/>
          <a:cs typeface="+mn-cs"/>
        </a:defRPr>
      </a:lvl4pPr>
      <a:lvl5pPr marL="1828800" marR="0" indent="-228600" algn="l" defTabSz="457200" rtl="0" eaLnBrk="1" fontAlgn="auto" latinLnBrk="0" hangingPunct="1">
        <a:lnSpc>
          <a:spcPts val="2100"/>
        </a:lnSpc>
        <a:spcBef>
          <a:spcPts val="300"/>
        </a:spcBef>
        <a:spcAft>
          <a:spcPts val="0"/>
        </a:spcAft>
        <a:buClrTx/>
        <a:buSzTx/>
        <a:buFont typeface="Arial"/>
        <a:buChar char="»"/>
        <a:tabLst/>
        <a:defRPr sz="1800" kern="1200" baseline="0">
          <a:solidFill>
            <a:srgbClr val="000000"/>
          </a:solidFill>
          <a:latin typeface="Arial"/>
          <a:ea typeface="+mn-ea"/>
          <a:cs typeface="+mn-cs"/>
        </a:defRPr>
      </a:lvl5pPr>
      <a:lvl6pPr marL="2286000" indent="-228600" algn="l" defTabSz="457200" rtl="0" eaLnBrk="1" latinLnBrk="0" hangingPunct="1">
        <a:lnSpc>
          <a:spcPts val="2100"/>
        </a:lnSpc>
        <a:spcBef>
          <a:spcPts val="300"/>
        </a:spcBef>
        <a:buFont typeface="Arial"/>
        <a:buChar char="•"/>
        <a:defRPr sz="1800" kern="1200" baseline="0">
          <a:solidFill>
            <a:schemeClr val="tx1"/>
          </a:solidFill>
          <a:latin typeface="Arial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610100"/>
            <a:ext cx="9144000" cy="533400"/>
          </a:xfrm>
          <a:prstGeom prst="rect">
            <a:avLst/>
          </a:prstGeom>
          <a:solidFill>
            <a:srgbClr val="0A50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42900"/>
          </a:xfrm>
          <a:prstGeom prst="rect">
            <a:avLst/>
          </a:prstGeom>
          <a:solidFill>
            <a:srgbClr val="3742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4668012"/>
            <a:ext cx="1418492" cy="419100"/>
          </a:xfrm>
          <a:prstGeom prst="rect">
            <a:avLst/>
          </a:prstGeom>
        </p:spPr>
      </p:pic>
      <p:sp>
        <p:nvSpPr>
          <p:cNvPr id="10" name="Date Placeholder 16"/>
          <p:cNvSpPr>
            <a:spLocks noGrp="1"/>
          </p:cNvSpPr>
          <p:nvPr>
            <p:ph type="dt" sz="half" idx="2"/>
          </p:nvPr>
        </p:nvSpPr>
        <p:spPr>
          <a:xfrm>
            <a:off x="228600" y="4762500"/>
            <a:ext cx="2057400" cy="228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 kern="1200" cap="all" spc="80" baseline="0">
                <a:solidFill>
                  <a:schemeClr val="bg1"/>
                </a:solidFill>
                <a:latin typeface="Arial"/>
              </a:defRPr>
            </a:lvl1pPr>
          </a:lstStyle>
          <a:p>
            <a:fld id="{E457F08B-43DC-CB45-BFD0-45DAEDAB9A49}" type="datetime4">
              <a:rPr lang="en-US" smtClean="0"/>
              <a:t>September 10, 2020</a:t>
            </a:fld>
            <a:endParaRPr lang="en-US" dirty="0"/>
          </a:p>
        </p:txBody>
      </p:sp>
      <p:sp>
        <p:nvSpPr>
          <p:cNvPr id="11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8686800" y="4762500"/>
            <a:ext cx="228600" cy="228600"/>
          </a:xfrm>
          <a:prstGeom prst="rect">
            <a:avLst/>
          </a:prstGeom>
          <a:noFill/>
          <a:ln w="19050">
            <a:solidFill>
              <a:srgbClr val="63B1E5"/>
            </a:solidFill>
          </a:ln>
        </p:spPr>
        <p:txBody>
          <a:bodyPr lIns="0" tIns="0" rIns="0" bIns="0" anchor="ctr" anchorCtr="0"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 algn="ctr">
              <a:lnSpc>
                <a:spcPts val="1100"/>
              </a:lnSpc>
            </a:pPr>
            <a:fld id="{E6D4D5E1-23C0-B54C-A609-2B0B2388ADCB}" type="slidenum">
              <a:rPr lang="en-US" b="1" smtClean="0">
                <a:latin typeface="Arial"/>
              </a:rPr>
              <a:pPr algn="ctr">
                <a:lnSpc>
                  <a:spcPts val="1100"/>
                </a:lnSpc>
              </a:pPr>
              <a:t>‹#›</a:t>
            </a:fld>
            <a:endParaRPr lang="en-US" b="1" dirty="0">
              <a:latin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10000" y="0"/>
            <a:ext cx="1524000" cy="345948"/>
          </a:xfrm>
          <a:prstGeom prst="rect">
            <a:avLst/>
          </a:prstGeom>
          <a:noFill/>
        </p:spPr>
        <p:txBody>
          <a:bodyPr wrap="square" lIns="0" tIns="76200" rIns="0" bIns="0" rtlCol="0" anchor="ctr" anchorCtr="0">
            <a:noAutofit/>
          </a:bodyPr>
          <a:lstStyle/>
          <a:p>
            <a:pPr algn="ctr">
              <a:lnSpc>
                <a:spcPts val="1600"/>
              </a:lnSpc>
            </a:pPr>
            <a:r>
              <a:rPr lang="en-US" sz="1400" b="1" i="0" kern="1200" cap="all" spc="50" baseline="30000" dirty="0" err="1">
                <a:solidFill>
                  <a:schemeClr val="bg1"/>
                </a:solidFill>
                <a:latin typeface="Arial"/>
                <a:cs typeface="Arial"/>
              </a:rPr>
              <a:t>shepherd.org</a:t>
            </a:r>
            <a:endParaRPr lang="en-US" sz="1400" b="1" i="0" kern="1200" cap="all" spc="50" baseline="30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832442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ts val="2100"/>
        </a:lnSpc>
        <a:spcBef>
          <a:spcPts val="0"/>
        </a:spcBef>
        <a:buFontTx/>
        <a:buNone/>
        <a:defRPr sz="1800" kern="1200" baseline="0">
          <a:solidFill>
            <a:schemeClr val="tx1"/>
          </a:solidFill>
          <a:latin typeface="Arial"/>
          <a:ea typeface="+mn-ea"/>
          <a:cs typeface="+mn-cs"/>
        </a:defRPr>
      </a:lvl1pPr>
      <a:lvl2pPr marL="457200" indent="-228600" algn="l" defTabSz="457200" rtl="0" eaLnBrk="1" latinLnBrk="0" hangingPunct="1">
        <a:lnSpc>
          <a:spcPts val="2100"/>
        </a:lnSpc>
        <a:spcBef>
          <a:spcPts val="300"/>
        </a:spcBef>
        <a:spcAft>
          <a:spcPts val="0"/>
        </a:spcAft>
        <a:buFont typeface="Arial"/>
        <a:buChar char="–"/>
        <a:defRPr sz="1800" kern="1200" baseline="0">
          <a:solidFill>
            <a:schemeClr val="tx1"/>
          </a:solidFill>
          <a:latin typeface="Arial"/>
          <a:ea typeface="+mn-ea"/>
          <a:cs typeface="+mn-cs"/>
        </a:defRPr>
      </a:lvl2pPr>
      <a:lvl3pPr marL="914400" indent="-228600" algn="l" defTabSz="457200" rtl="0" eaLnBrk="1" latinLnBrk="0" hangingPunct="1">
        <a:lnSpc>
          <a:spcPts val="2100"/>
        </a:lnSpc>
        <a:spcBef>
          <a:spcPts val="300"/>
        </a:spcBef>
        <a:buFont typeface="Arial"/>
        <a:buChar char="•"/>
        <a:defRPr sz="1800" kern="1200" baseline="0">
          <a:solidFill>
            <a:schemeClr val="tx1"/>
          </a:solidFill>
          <a:latin typeface="Arial"/>
          <a:ea typeface="+mn-ea"/>
          <a:cs typeface="+mn-cs"/>
        </a:defRPr>
      </a:lvl3pPr>
      <a:lvl4pPr marL="1371600" indent="-228600" algn="l" defTabSz="457200" rtl="0" eaLnBrk="1" latinLnBrk="0" hangingPunct="1">
        <a:lnSpc>
          <a:spcPts val="2100"/>
        </a:lnSpc>
        <a:spcBef>
          <a:spcPts val="300"/>
        </a:spcBef>
        <a:buFont typeface="Arial"/>
        <a:buChar char="–"/>
        <a:defRPr sz="1800" kern="1200" baseline="0">
          <a:solidFill>
            <a:schemeClr val="tx1"/>
          </a:solidFill>
          <a:latin typeface="Arial"/>
          <a:ea typeface="+mn-ea"/>
          <a:cs typeface="+mn-cs"/>
        </a:defRPr>
      </a:lvl4pPr>
      <a:lvl5pPr marL="1828800" indent="-228600" algn="l" defTabSz="457200" rtl="0" eaLnBrk="1" latinLnBrk="0" hangingPunct="1">
        <a:lnSpc>
          <a:spcPts val="2160"/>
        </a:lnSpc>
        <a:spcBef>
          <a:spcPts val="300"/>
        </a:spcBef>
        <a:buFont typeface="Arial"/>
        <a:buChar char="»"/>
        <a:defRPr sz="1800" kern="1200" baseline="0">
          <a:solidFill>
            <a:schemeClr val="tx1"/>
          </a:solidFill>
          <a:latin typeface="Arial"/>
          <a:ea typeface="+mn-ea"/>
          <a:cs typeface="+mn-cs"/>
        </a:defRPr>
      </a:lvl5pPr>
      <a:lvl6pPr marL="2286000" indent="-228600" algn="l" defTabSz="457200" rtl="0" eaLnBrk="1" latinLnBrk="0" hangingPunct="1">
        <a:lnSpc>
          <a:spcPts val="2100"/>
        </a:lnSpc>
        <a:spcBef>
          <a:spcPts val="300"/>
        </a:spcBef>
        <a:buFont typeface="Arial"/>
        <a:buChar char="•"/>
        <a:defRPr sz="1800" kern="1200" baseline="0">
          <a:solidFill>
            <a:schemeClr val="tx1"/>
          </a:solidFill>
          <a:latin typeface="Arial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457700"/>
            <a:ext cx="9144000" cy="685800"/>
          </a:xfrm>
          <a:prstGeom prst="rect">
            <a:avLst/>
          </a:prstGeom>
          <a:solidFill>
            <a:srgbClr val="0A50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4533900"/>
            <a:ext cx="1805354" cy="5334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4076700" y="4533899"/>
            <a:ext cx="0" cy="533400"/>
          </a:xfrm>
          <a:prstGeom prst="line">
            <a:avLst/>
          </a:prstGeom>
          <a:ln w="19050">
            <a:solidFill>
              <a:srgbClr val="818A8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229100" y="4457700"/>
            <a:ext cx="3352800" cy="685800"/>
          </a:xfrm>
          <a:prstGeom prst="rect">
            <a:avLst/>
          </a:prstGeom>
          <a:noFill/>
        </p:spPr>
        <p:txBody>
          <a:bodyPr wrap="square" lIns="0" tIns="76200" rIns="0" bIns="0" rtlCol="0" anchor="ctr" anchorCtr="0">
            <a:noAutofit/>
          </a:bodyPr>
          <a:lstStyle/>
          <a:p>
            <a:pPr>
              <a:lnSpc>
                <a:spcPts val="1600"/>
              </a:lnSpc>
            </a:pPr>
            <a:r>
              <a:rPr lang="en-US" sz="1400" spc="0" baseline="30000" dirty="0">
                <a:solidFill>
                  <a:schemeClr val="bg1"/>
                </a:solidFill>
                <a:latin typeface="Arial"/>
                <a:cs typeface="Arial"/>
              </a:rPr>
              <a:t>2020 Peachtree Road, NW,</a:t>
            </a:r>
            <a:r>
              <a:rPr lang="en-US" sz="1400" spc="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cs-CZ" sz="1400" spc="0" baseline="30000" dirty="0">
                <a:solidFill>
                  <a:schemeClr val="bg1"/>
                </a:solidFill>
                <a:latin typeface="Arial"/>
                <a:cs typeface="Arial"/>
              </a:rPr>
              <a:t>Atlanta, GA 30309-1465</a:t>
            </a:r>
          </a:p>
          <a:p>
            <a:pPr>
              <a:lnSpc>
                <a:spcPts val="1600"/>
              </a:lnSpc>
            </a:pPr>
            <a:r>
              <a:rPr lang="en-US" sz="1400" spc="50" baseline="30000" dirty="0">
                <a:solidFill>
                  <a:schemeClr val="bg1"/>
                </a:solidFill>
                <a:latin typeface="Arial"/>
                <a:cs typeface="Arial"/>
              </a:rPr>
              <a:t>404-352-2020   </a:t>
            </a:r>
            <a:r>
              <a:rPr lang="en-US" sz="1400" spc="50" baseline="30000" dirty="0" err="1">
                <a:solidFill>
                  <a:srgbClr val="EBB700"/>
                </a:solidFill>
                <a:latin typeface="Arial"/>
                <a:cs typeface="Arial"/>
              </a:rPr>
              <a:t>shepherd.org</a:t>
            </a:r>
            <a:endParaRPr lang="en-US" sz="1400" b="0" spc="50" baseline="30000" dirty="0">
              <a:solidFill>
                <a:srgbClr val="EBB700"/>
              </a:solidFill>
              <a:latin typeface="Arial"/>
              <a:cs typeface="Arial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2243616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457200" rtl="0" eaLnBrk="1" fontAlgn="auto" latinLnBrk="0" hangingPunct="1">
        <a:lnSpc>
          <a:spcPts val="21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kern="1200" baseline="0">
          <a:solidFill>
            <a:srgbClr val="000000"/>
          </a:solidFill>
          <a:latin typeface="Arial"/>
          <a:ea typeface="+mn-ea"/>
          <a:cs typeface="+mn-cs"/>
        </a:defRPr>
      </a:lvl1pPr>
      <a:lvl2pPr marL="457200" marR="0" indent="-228600" algn="l" defTabSz="457200" rtl="0" eaLnBrk="1" fontAlgn="auto" latinLnBrk="0" hangingPunct="1">
        <a:lnSpc>
          <a:spcPts val="2100"/>
        </a:lnSpc>
        <a:spcBef>
          <a:spcPts val="300"/>
        </a:spcBef>
        <a:spcAft>
          <a:spcPts val="0"/>
        </a:spcAft>
        <a:buClrTx/>
        <a:buSzTx/>
        <a:buFont typeface="Arial"/>
        <a:buChar char="–"/>
        <a:tabLst/>
        <a:defRPr sz="1800" kern="1200" baseline="0">
          <a:solidFill>
            <a:srgbClr val="000000"/>
          </a:solidFill>
          <a:latin typeface="Arial"/>
          <a:ea typeface="+mn-ea"/>
          <a:cs typeface="+mn-cs"/>
        </a:defRPr>
      </a:lvl2pPr>
      <a:lvl3pPr marL="914400" marR="0" indent="-228600" algn="l" defTabSz="457200" rtl="0" eaLnBrk="1" fontAlgn="auto" latinLnBrk="0" hangingPunct="1">
        <a:lnSpc>
          <a:spcPts val="2100"/>
        </a:lnSpc>
        <a:spcBef>
          <a:spcPts val="300"/>
        </a:spcBef>
        <a:spcAft>
          <a:spcPts val="0"/>
        </a:spcAft>
        <a:buClrTx/>
        <a:buSzTx/>
        <a:buFont typeface="Arial"/>
        <a:buChar char="•"/>
        <a:tabLst/>
        <a:defRPr sz="1800" kern="1200" baseline="0">
          <a:solidFill>
            <a:srgbClr val="000000"/>
          </a:solidFill>
          <a:latin typeface="Arial"/>
          <a:ea typeface="+mn-ea"/>
          <a:cs typeface="+mn-cs"/>
        </a:defRPr>
      </a:lvl3pPr>
      <a:lvl4pPr marL="1371600" marR="0" indent="-228600" algn="l" defTabSz="457200" rtl="0" eaLnBrk="1" fontAlgn="auto" latinLnBrk="0" hangingPunct="1">
        <a:lnSpc>
          <a:spcPts val="2100"/>
        </a:lnSpc>
        <a:spcBef>
          <a:spcPts val="300"/>
        </a:spcBef>
        <a:spcAft>
          <a:spcPts val="0"/>
        </a:spcAft>
        <a:buClrTx/>
        <a:buSzTx/>
        <a:buFont typeface="Arial"/>
        <a:buChar char="–"/>
        <a:tabLst/>
        <a:defRPr sz="1800" kern="1200" baseline="0">
          <a:solidFill>
            <a:srgbClr val="000000"/>
          </a:solidFill>
          <a:latin typeface="Arial"/>
          <a:ea typeface="+mn-ea"/>
          <a:cs typeface="+mn-cs"/>
        </a:defRPr>
      </a:lvl4pPr>
      <a:lvl5pPr marL="1828800" marR="0" indent="-228600" algn="l" defTabSz="457200" rtl="0" eaLnBrk="1" fontAlgn="auto" latinLnBrk="0" hangingPunct="1">
        <a:lnSpc>
          <a:spcPts val="2100"/>
        </a:lnSpc>
        <a:spcBef>
          <a:spcPts val="300"/>
        </a:spcBef>
        <a:spcAft>
          <a:spcPts val="0"/>
        </a:spcAft>
        <a:buClrTx/>
        <a:buSzTx/>
        <a:buFont typeface="Arial"/>
        <a:buChar char="»"/>
        <a:tabLst/>
        <a:defRPr sz="1800" kern="1200" baseline="0">
          <a:solidFill>
            <a:srgbClr val="000000"/>
          </a:solidFill>
          <a:latin typeface="Arial"/>
          <a:ea typeface="+mn-ea"/>
          <a:cs typeface="+mn-cs"/>
        </a:defRPr>
      </a:lvl5pPr>
      <a:lvl6pPr marL="2286000" indent="-228600" algn="l" defTabSz="457200" rtl="0" eaLnBrk="1" latinLnBrk="0" hangingPunct="1">
        <a:lnSpc>
          <a:spcPts val="2100"/>
        </a:lnSpc>
        <a:spcBef>
          <a:spcPts val="300"/>
        </a:spcBef>
        <a:buFont typeface="Arial"/>
        <a:buChar char="•"/>
        <a:defRPr sz="1800" kern="1200" baseline="0">
          <a:solidFill>
            <a:schemeClr val="tx1"/>
          </a:solidFill>
          <a:latin typeface="Arial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610100"/>
            <a:ext cx="9144000" cy="533400"/>
          </a:xfrm>
          <a:prstGeom prst="rect">
            <a:avLst/>
          </a:prstGeom>
          <a:solidFill>
            <a:srgbClr val="0A50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4668012"/>
            <a:ext cx="1418492" cy="419100"/>
          </a:xfrm>
          <a:prstGeom prst="rect">
            <a:avLst/>
          </a:prstGeom>
        </p:spPr>
      </p:pic>
      <p:sp>
        <p:nvSpPr>
          <p:cNvPr id="10" name="Date Placeholder 16"/>
          <p:cNvSpPr>
            <a:spLocks noGrp="1"/>
          </p:cNvSpPr>
          <p:nvPr>
            <p:ph type="dt" sz="half" idx="2"/>
          </p:nvPr>
        </p:nvSpPr>
        <p:spPr>
          <a:xfrm>
            <a:off x="228600" y="4762500"/>
            <a:ext cx="2057400" cy="228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 kern="1200" cap="all" spc="80" baseline="0">
                <a:solidFill>
                  <a:schemeClr val="bg1"/>
                </a:solidFill>
                <a:latin typeface="Arial"/>
              </a:defRPr>
            </a:lvl1pPr>
          </a:lstStyle>
          <a:p>
            <a:fld id="{5A73A50A-1BF1-5149-9630-A628AF892AD3}" type="datetime4">
              <a:rPr lang="en-US" smtClean="0"/>
              <a:t>September 10, 2020</a:t>
            </a:fld>
            <a:endParaRPr lang="en-US" dirty="0"/>
          </a:p>
        </p:txBody>
      </p:sp>
      <p:sp>
        <p:nvSpPr>
          <p:cNvPr id="11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8686800" y="4762500"/>
            <a:ext cx="228600" cy="228600"/>
          </a:xfrm>
          <a:prstGeom prst="rect">
            <a:avLst/>
          </a:prstGeom>
          <a:noFill/>
          <a:ln w="19050">
            <a:solidFill>
              <a:srgbClr val="63B1E5"/>
            </a:solidFill>
          </a:ln>
        </p:spPr>
        <p:txBody>
          <a:bodyPr lIns="0" tIns="0" rIns="0" bIns="0" anchor="ctr" anchorCtr="0"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 algn="ctr">
              <a:lnSpc>
                <a:spcPts val="1100"/>
              </a:lnSpc>
            </a:pPr>
            <a:fld id="{E6D4D5E1-23C0-B54C-A609-2B0B2388ADCB}" type="slidenum">
              <a:rPr lang="en-US" b="1" smtClean="0">
                <a:latin typeface="Arial"/>
              </a:rPr>
              <a:pPr algn="ctr">
                <a:lnSpc>
                  <a:spcPts val="1100"/>
                </a:lnSpc>
              </a:pPr>
              <a:t>‹#›</a:t>
            </a:fld>
            <a:endParaRPr lang="en-US" b="1" dirty="0">
              <a:latin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58000" y="4629150"/>
            <a:ext cx="1524000" cy="514350"/>
          </a:xfrm>
          <a:prstGeom prst="rect">
            <a:avLst/>
          </a:prstGeom>
          <a:noFill/>
        </p:spPr>
        <p:txBody>
          <a:bodyPr wrap="square" lIns="0" tIns="0" rIns="0" bIns="76200" rtlCol="0" anchor="ctr" anchorCtr="0">
            <a:noAutofit/>
          </a:bodyPr>
          <a:lstStyle/>
          <a:p>
            <a:pPr algn="r">
              <a:lnSpc>
                <a:spcPts val="1600"/>
              </a:lnSpc>
            </a:pPr>
            <a:r>
              <a:rPr lang="en-US" sz="1050" b="0" i="0" kern="1200" cap="none" spc="50" baseline="0" dirty="0" err="1">
                <a:solidFill>
                  <a:srgbClr val="EBB700"/>
                </a:solidFill>
                <a:latin typeface="Arial"/>
                <a:cs typeface="Arial"/>
              </a:rPr>
              <a:t>shepherd.org</a:t>
            </a:r>
            <a:endParaRPr lang="en-US" sz="1050" b="0" i="0" kern="1200" cap="none" spc="50" baseline="0" dirty="0">
              <a:solidFill>
                <a:srgbClr val="EBB700"/>
              </a:solidFill>
              <a:latin typeface="Arial"/>
              <a:cs typeface="Arial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Click to edit Master text styles</a:t>
            </a:r>
          </a:p>
          <a:p>
            <a:pPr marL="457200" marR="0" lvl="1" indent="-228600" algn="l" defTabSz="457200" rtl="0" eaLnBrk="1" fontAlgn="auto" latinLnBrk="0" hangingPunct="1">
              <a:lnSpc>
                <a:spcPts val="21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Second level</a:t>
            </a:r>
          </a:p>
          <a:p>
            <a:pPr marL="914400" marR="0" lvl="2" indent="-228600" algn="l" defTabSz="457200" rtl="0" eaLnBrk="1" fontAlgn="auto" latinLnBrk="0" hangingPunct="1">
              <a:lnSpc>
                <a:spcPts val="21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Third level</a:t>
            </a:r>
          </a:p>
          <a:p>
            <a:pPr marL="1371600" marR="0" lvl="3" indent="-228600" algn="l" defTabSz="457200" rtl="0" eaLnBrk="1" fontAlgn="auto" latinLnBrk="0" hangingPunct="1">
              <a:lnSpc>
                <a:spcPts val="21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Fourth level</a:t>
            </a:r>
          </a:p>
          <a:p>
            <a:pPr marL="1828800" marR="0" lvl="4" indent="-228600" algn="l" defTabSz="457200" rtl="0" eaLnBrk="1" fontAlgn="auto" latinLnBrk="0" hangingPunct="1">
              <a:lnSpc>
                <a:spcPts val="21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Fifth level</a:t>
            </a:r>
          </a:p>
          <a:p>
            <a:pPr marL="2286000" marR="0" lvl="5" indent="-228600" algn="l" defTabSz="457200" rtl="0" eaLnBrk="1" fontAlgn="auto" latinLnBrk="0" hangingPunct="1">
              <a:lnSpc>
                <a:spcPts val="21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1572185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457200" rtl="0" eaLnBrk="1" fontAlgn="auto" latinLnBrk="0" hangingPunct="1">
        <a:lnSpc>
          <a:spcPts val="21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kern="1200" baseline="0">
          <a:solidFill>
            <a:srgbClr val="000000"/>
          </a:solidFill>
          <a:latin typeface="Arial"/>
          <a:ea typeface="+mn-ea"/>
          <a:cs typeface="+mn-cs"/>
        </a:defRPr>
      </a:lvl1pPr>
      <a:lvl2pPr marL="457200" marR="0" indent="-228600" algn="l" defTabSz="457200" rtl="0" eaLnBrk="1" fontAlgn="auto" latinLnBrk="0" hangingPunct="1">
        <a:lnSpc>
          <a:spcPts val="2100"/>
        </a:lnSpc>
        <a:spcBef>
          <a:spcPts val="300"/>
        </a:spcBef>
        <a:spcAft>
          <a:spcPts val="0"/>
        </a:spcAft>
        <a:buClrTx/>
        <a:buSzTx/>
        <a:buFont typeface="Arial"/>
        <a:buChar char="–"/>
        <a:tabLst/>
        <a:defRPr sz="1800" kern="1200" baseline="0">
          <a:solidFill>
            <a:srgbClr val="000000"/>
          </a:solidFill>
          <a:latin typeface="Arial"/>
          <a:ea typeface="+mn-ea"/>
          <a:cs typeface="+mn-cs"/>
        </a:defRPr>
      </a:lvl2pPr>
      <a:lvl3pPr marL="914400" marR="0" indent="-228600" algn="l" defTabSz="457200" rtl="0" eaLnBrk="1" fontAlgn="auto" latinLnBrk="0" hangingPunct="1">
        <a:lnSpc>
          <a:spcPts val="2100"/>
        </a:lnSpc>
        <a:spcBef>
          <a:spcPts val="300"/>
        </a:spcBef>
        <a:spcAft>
          <a:spcPts val="0"/>
        </a:spcAft>
        <a:buClrTx/>
        <a:buSzTx/>
        <a:buFont typeface="Arial"/>
        <a:buChar char="•"/>
        <a:tabLst/>
        <a:defRPr sz="1800" kern="1200" baseline="0">
          <a:solidFill>
            <a:srgbClr val="000000"/>
          </a:solidFill>
          <a:latin typeface="Arial"/>
          <a:ea typeface="+mn-ea"/>
          <a:cs typeface="+mn-cs"/>
        </a:defRPr>
      </a:lvl3pPr>
      <a:lvl4pPr marL="1371600" marR="0" indent="-228600" algn="l" defTabSz="457200" rtl="0" eaLnBrk="1" fontAlgn="auto" latinLnBrk="0" hangingPunct="1">
        <a:lnSpc>
          <a:spcPts val="2100"/>
        </a:lnSpc>
        <a:spcBef>
          <a:spcPts val="300"/>
        </a:spcBef>
        <a:spcAft>
          <a:spcPts val="0"/>
        </a:spcAft>
        <a:buClrTx/>
        <a:buSzTx/>
        <a:buFont typeface="Arial"/>
        <a:buChar char="–"/>
        <a:tabLst/>
        <a:defRPr sz="1800" kern="1200" baseline="0">
          <a:solidFill>
            <a:srgbClr val="000000"/>
          </a:solidFill>
          <a:latin typeface="Arial"/>
          <a:ea typeface="+mn-ea"/>
          <a:cs typeface="+mn-cs"/>
        </a:defRPr>
      </a:lvl4pPr>
      <a:lvl5pPr marL="1828800" marR="0" indent="-228600" algn="l" defTabSz="457200" rtl="0" eaLnBrk="1" fontAlgn="auto" latinLnBrk="0" hangingPunct="1">
        <a:lnSpc>
          <a:spcPts val="2100"/>
        </a:lnSpc>
        <a:spcBef>
          <a:spcPts val="300"/>
        </a:spcBef>
        <a:spcAft>
          <a:spcPts val="0"/>
        </a:spcAft>
        <a:buClrTx/>
        <a:buSzTx/>
        <a:buFont typeface="Arial"/>
        <a:buChar char="»"/>
        <a:tabLst/>
        <a:defRPr sz="1800" kern="1200" baseline="0">
          <a:solidFill>
            <a:srgbClr val="000000"/>
          </a:solidFill>
          <a:latin typeface="Arial"/>
          <a:ea typeface="+mn-ea"/>
          <a:cs typeface="+mn-cs"/>
        </a:defRPr>
      </a:lvl5pPr>
      <a:lvl6pPr marL="2286000" marR="0" indent="-228600" algn="l" defTabSz="457200" rtl="0" eaLnBrk="1" fontAlgn="auto" latinLnBrk="0" hangingPunct="1">
        <a:lnSpc>
          <a:spcPts val="2100"/>
        </a:lnSpc>
        <a:spcBef>
          <a:spcPts val="300"/>
        </a:spcBef>
        <a:spcAft>
          <a:spcPts val="0"/>
        </a:spcAft>
        <a:buClrTx/>
        <a:buSzTx/>
        <a:buFont typeface="Arial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42900"/>
            <a:ext cx="9144000" cy="4800600"/>
          </a:xfrm>
          <a:prstGeom prst="rect">
            <a:avLst/>
          </a:prstGeom>
          <a:solidFill>
            <a:srgbClr val="3742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4533900"/>
            <a:ext cx="1805354" cy="5334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4076700" y="4533899"/>
            <a:ext cx="0" cy="533400"/>
          </a:xfrm>
          <a:prstGeom prst="line">
            <a:avLst/>
          </a:prstGeom>
          <a:ln w="19050">
            <a:solidFill>
              <a:srgbClr val="818A8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229100" y="4457700"/>
            <a:ext cx="3352800" cy="685800"/>
          </a:xfrm>
          <a:prstGeom prst="rect">
            <a:avLst/>
          </a:prstGeom>
          <a:noFill/>
        </p:spPr>
        <p:txBody>
          <a:bodyPr wrap="square" lIns="0" tIns="76200" rIns="0" bIns="0" rtlCol="0" anchor="ctr" anchorCtr="0">
            <a:noAutofit/>
          </a:bodyPr>
          <a:lstStyle/>
          <a:p>
            <a:pPr>
              <a:lnSpc>
                <a:spcPts val="1600"/>
              </a:lnSpc>
            </a:pPr>
            <a:r>
              <a:rPr lang="en-US" sz="1400" spc="0" baseline="30000" dirty="0">
                <a:solidFill>
                  <a:schemeClr val="bg1"/>
                </a:solidFill>
                <a:latin typeface="Arial"/>
                <a:cs typeface="Arial"/>
              </a:rPr>
              <a:t>2020 Peachtree Road, NW,</a:t>
            </a:r>
            <a:r>
              <a:rPr lang="en-US" sz="1400" spc="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cs-CZ" sz="1400" spc="0" baseline="30000" dirty="0">
                <a:solidFill>
                  <a:schemeClr val="bg1"/>
                </a:solidFill>
                <a:latin typeface="Arial"/>
                <a:cs typeface="Arial"/>
              </a:rPr>
              <a:t>Atlanta, GA 30309-1465</a:t>
            </a:r>
          </a:p>
          <a:p>
            <a:pPr>
              <a:lnSpc>
                <a:spcPts val="1600"/>
              </a:lnSpc>
            </a:pPr>
            <a:r>
              <a:rPr lang="en-US" sz="1400" spc="50" baseline="30000" dirty="0">
                <a:solidFill>
                  <a:srgbClr val="EBB700"/>
                </a:solidFill>
                <a:latin typeface="Arial"/>
                <a:cs typeface="Arial"/>
              </a:rPr>
              <a:t>404-352-2020</a:t>
            </a:r>
            <a:endParaRPr lang="en-US" sz="1400" b="0" spc="50" baseline="30000" dirty="0">
              <a:solidFill>
                <a:srgbClr val="EBB700"/>
              </a:solidFill>
              <a:latin typeface="Arial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42900"/>
            <a:ext cx="9144000" cy="4114800"/>
          </a:xfrm>
          <a:prstGeom prst="rect">
            <a:avLst/>
          </a:prstGeom>
          <a:solidFill>
            <a:srgbClr val="00529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810000" y="0"/>
            <a:ext cx="1524000" cy="345948"/>
          </a:xfrm>
          <a:prstGeom prst="rect">
            <a:avLst/>
          </a:prstGeom>
          <a:noFill/>
        </p:spPr>
        <p:txBody>
          <a:bodyPr wrap="square" lIns="0" tIns="76200" rIns="0" bIns="0" rtlCol="0" anchor="ctr" anchorCtr="0">
            <a:noAutofit/>
          </a:bodyPr>
          <a:lstStyle/>
          <a:p>
            <a:pPr algn="ctr">
              <a:lnSpc>
                <a:spcPts val="1600"/>
              </a:lnSpc>
            </a:pPr>
            <a:r>
              <a:rPr lang="en-US" sz="1400" b="1" i="0" kern="1200" cap="all" spc="50" baseline="30000" dirty="0" err="1">
                <a:solidFill>
                  <a:srgbClr val="5E6A71"/>
                </a:solidFill>
                <a:latin typeface="Arial"/>
                <a:cs typeface="Arial"/>
              </a:rPr>
              <a:t>shepherd.org</a:t>
            </a:r>
            <a:endParaRPr lang="en-US" sz="1400" b="1" i="0" kern="1200" cap="all" spc="50" baseline="30000" dirty="0">
              <a:solidFill>
                <a:srgbClr val="5E6A71"/>
              </a:solidFill>
              <a:latin typeface="Arial"/>
              <a:cs typeface="Aria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Click to edit Master text styles</a:t>
            </a:r>
          </a:p>
          <a:p>
            <a:pPr marL="457200" marR="0" lvl="1" indent="-228600" algn="l" defTabSz="457200" rtl="0" eaLnBrk="1" fontAlgn="auto" latinLnBrk="0" hangingPunct="1">
              <a:lnSpc>
                <a:spcPts val="21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Second level</a:t>
            </a:r>
          </a:p>
          <a:p>
            <a:pPr marL="914400" marR="0" lvl="2" indent="-228600" algn="l" defTabSz="457200" rtl="0" eaLnBrk="1" fontAlgn="auto" latinLnBrk="0" hangingPunct="1">
              <a:lnSpc>
                <a:spcPts val="21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Third level</a:t>
            </a:r>
          </a:p>
          <a:p>
            <a:pPr marL="1371600" marR="0" lvl="3" indent="-228600" algn="l" defTabSz="457200" rtl="0" eaLnBrk="1" fontAlgn="auto" latinLnBrk="0" hangingPunct="1">
              <a:lnSpc>
                <a:spcPts val="21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Fourth level</a:t>
            </a:r>
          </a:p>
          <a:p>
            <a:pPr marL="1828800" marR="0" lvl="4" indent="-228600" algn="l" defTabSz="457200" rtl="0" eaLnBrk="1" fontAlgn="auto" latinLnBrk="0" hangingPunct="1">
              <a:lnSpc>
                <a:spcPts val="21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Fifth level</a:t>
            </a:r>
          </a:p>
          <a:p>
            <a:pPr marL="2286000" marR="0" lvl="5" indent="-228600" algn="l" defTabSz="457200" rtl="0" eaLnBrk="1" fontAlgn="auto" latinLnBrk="0" hangingPunct="1">
              <a:lnSpc>
                <a:spcPts val="21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835989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457200" rtl="0" eaLnBrk="1" fontAlgn="auto" latinLnBrk="0" hangingPunct="1">
        <a:lnSpc>
          <a:spcPts val="21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kern="1200" baseline="0">
          <a:solidFill>
            <a:schemeClr val="bg1"/>
          </a:solidFill>
          <a:latin typeface="Arial"/>
          <a:ea typeface="+mn-ea"/>
          <a:cs typeface="+mn-cs"/>
        </a:defRPr>
      </a:lvl1pPr>
      <a:lvl2pPr marL="457200" marR="0" indent="-228600" algn="l" defTabSz="457200" rtl="0" eaLnBrk="1" fontAlgn="auto" latinLnBrk="0" hangingPunct="1">
        <a:lnSpc>
          <a:spcPts val="2100"/>
        </a:lnSpc>
        <a:spcBef>
          <a:spcPts val="300"/>
        </a:spcBef>
        <a:spcAft>
          <a:spcPts val="0"/>
        </a:spcAft>
        <a:buClrTx/>
        <a:buSzTx/>
        <a:buFont typeface="Arial"/>
        <a:buChar char="–"/>
        <a:tabLst/>
        <a:defRPr sz="1800" kern="1200" baseline="0">
          <a:solidFill>
            <a:schemeClr val="bg1"/>
          </a:solidFill>
          <a:latin typeface="Arial"/>
          <a:ea typeface="+mn-ea"/>
          <a:cs typeface="+mn-cs"/>
        </a:defRPr>
      </a:lvl2pPr>
      <a:lvl3pPr marL="914400" marR="0" indent="-228600" algn="l" defTabSz="457200" rtl="0" eaLnBrk="1" fontAlgn="auto" latinLnBrk="0" hangingPunct="1">
        <a:lnSpc>
          <a:spcPts val="2100"/>
        </a:lnSpc>
        <a:spcBef>
          <a:spcPts val="300"/>
        </a:spcBef>
        <a:spcAft>
          <a:spcPts val="0"/>
        </a:spcAft>
        <a:buClrTx/>
        <a:buSzTx/>
        <a:buFont typeface="Arial"/>
        <a:buChar char="•"/>
        <a:tabLst/>
        <a:defRPr sz="1800" kern="1200" baseline="0">
          <a:solidFill>
            <a:schemeClr val="bg1"/>
          </a:solidFill>
          <a:latin typeface="Arial"/>
          <a:ea typeface="+mn-ea"/>
          <a:cs typeface="+mn-cs"/>
        </a:defRPr>
      </a:lvl3pPr>
      <a:lvl4pPr marL="1371600" marR="0" indent="-228600" algn="l" defTabSz="457200" rtl="0" eaLnBrk="1" fontAlgn="auto" latinLnBrk="0" hangingPunct="1">
        <a:lnSpc>
          <a:spcPts val="2100"/>
        </a:lnSpc>
        <a:spcBef>
          <a:spcPts val="300"/>
        </a:spcBef>
        <a:spcAft>
          <a:spcPts val="0"/>
        </a:spcAft>
        <a:buClrTx/>
        <a:buSzTx/>
        <a:buFont typeface="Arial"/>
        <a:buChar char="–"/>
        <a:tabLst/>
        <a:defRPr sz="1800" kern="1200">
          <a:solidFill>
            <a:schemeClr val="bg1"/>
          </a:solidFill>
          <a:latin typeface="Arial"/>
          <a:ea typeface="+mn-ea"/>
          <a:cs typeface="+mn-cs"/>
        </a:defRPr>
      </a:lvl4pPr>
      <a:lvl5pPr marL="1828800" marR="0" indent="-228600" algn="l" defTabSz="457200" rtl="0" eaLnBrk="1" fontAlgn="auto" latinLnBrk="0" hangingPunct="1">
        <a:lnSpc>
          <a:spcPts val="2100"/>
        </a:lnSpc>
        <a:spcBef>
          <a:spcPts val="300"/>
        </a:spcBef>
        <a:spcAft>
          <a:spcPts val="0"/>
        </a:spcAft>
        <a:buClrTx/>
        <a:buSzTx/>
        <a:buFont typeface="Arial"/>
        <a:buChar char="»"/>
        <a:tabLst/>
        <a:defRPr sz="1800" kern="1200">
          <a:solidFill>
            <a:schemeClr val="bg1"/>
          </a:solidFill>
          <a:latin typeface="Arial"/>
          <a:ea typeface="+mn-ea"/>
          <a:cs typeface="+mn-cs"/>
        </a:defRPr>
      </a:lvl5pPr>
      <a:lvl6pPr marL="2286000" marR="0" indent="-228600" algn="l" defTabSz="457200" rtl="0" eaLnBrk="1" fontAlgn="auto" latinLnBrk="0" hangingPunct="1">
        <a:lnSpc>
          <a:spcPts val="2100"/>
        </a:lnSpc>
        <a:spcBef>
          <a:spcPts val="300"/>
        </a:spcBef>
        <a:spcAft>
          <a:spcPts val="0"/>
        </a:spcAft>
        <a:buClrTx/>
        <a:buSzTx/>
        <a:buFont typeface="Arial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42900"/>
            <a:ext cx="9144000" cy="4800600"/>
          </a:xfrm>
          <a:prstGeom prst="rect">
            <a:avLst/>
          </a:prstGeom>
          <a:solidFill>
            <a:srgbClr val="3742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42900"/>
            <a:ext cx="9144000" cy="4267200"/>
          </a:xfrm>
          <a:prstGeom prst="rect">
            <a:avLst/>
          </a:prstGeom>
          <a:solidFill>
            <a:srgbClr val="00529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4668012"/>
            <a:ext cx="1418492" cy="419100"/>
          </a:xfrm>
          <a:prstGeom prst="rect">
            <a:avLst/>
          </a:prstGeom>
        </p:spPr>
      </p:pic>
      <p:sp>
        <p:nvSpPr>
          <p:cNvPr id="17" name="Date Placeholder 16"/>
          <p:cNvSpPr>
            <a:spLocks noGrp="1"/>
          </p:cNvSpPr>
          <p:nvPr>
            <p:ph type="dt" sz="half" idx="2"/>
          </p:nvPr>
        </p:nvSpPr>
        <p:spPr>
          <a:xfrm>
            <a:off x="228600" y="4762500"/>
            <a:ext cx="2057400" cy="228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 kern="1200" cap="all" spc="80" baseline="0">
                <a:solidFill>
                  <a:schemeClr val="bg1"/>
                </a:solidFill>
                <a:latin typeface="Arial"/>
              </a:defRPr>
            </a:lvl1pPr>
          </a:lstStyle>
          <a:p>
            <a:fld id="{3A76CE3F-4CED-7B47-AAE3-4F4E42F97A48}" type="datetime4">
              <a:rPr lang="en-US" smtClean="0"/>
              <a:t>September 10, 2020</a:t>
            </a:fld>
            <a:endParaRPr lang="en-US" dirty="0"/>
          </a:p>
        </p:txBody>
      </p:sp>
      <p:sp>
        <p:nvSpPr>
          <p:cNvPr id="12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8686800" y="4762500"/>
            <a:ext cx="228600" cy="228600"/>
          </a:xfrm>
          <a:prstGeom prst="rect">
            <a:avLst/>
          </a:prstGeom>
          <a:noFill/>
          <a:ln w="19050">
            <a:solidFill>
              <a:srgbClr val="818A8F"/>
            </a:solidFill>
          </a:ln>
        </p:spPr>
        <p:txBody>
          <a:bodyPr lIns="0" tIns="0" rIns="0" bIns="0" anchor="ctr" anchorCtr="0"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 algn="ctr">
              <a:lnSpc>
                <a:spcPts val="1100"/>
              </a:lnSpc>
            </a:pPr>
            <a:fld id="{E6D4D5E1-23C0-B54C-A609-2B0B2388ADCB}" type="slidenum">
              <a:rPr lang="en-US" b="1" smtClean="0">
                <a:latin typeface="Arial"/>
              </a:rPr>
              <a:pPr algn="ctr">
                <a:lnSpc>
                  <a:spcPts val="1100"/>
                </a:lnSpc>
              </a:pPr>
              <a:t>‹#›</a:t>
            </a:fld>
            <a:endParaRPr lang="en-US" b="1" dirty="0"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0" y="0"/>
            <a:ext cx="1524000" cy="345948"/>
          </a:xfrm>
          <a:prstGeom prst="rect">
            <a:avLst/>
          </a:prstGeom>
          <a:noFill/>
        </p:spPr>
        <p:txBody>
          <a:bodyPr wrap="square" lIns="0" tIns="76200" rIns="0" bIns="0" rtlCol="0" anchor="ctr" anchorCtr="0">
            <a:noAutofit/>
          </a:bodyPr>
          <a:lstStyle/>
          <a:p>
            <a:pPr algn="ctr">
              <a:lnSpc>
                <a:spcPts val="1600"/>
              </a:lnSpc>
            </a:pPr>
            <a:r>
              <a:rPr lang="en-US" sz="1400" b="1" i="0" kern="1200" cap="all" spc="50" baseline="30000" dirty="0" err="1">
                <a:solidFill>
                  <a:srgbClr val="5E6A71"/>
                </a:solidFill>
                <a:latin typeface="Arial"/>
                <a:cs typeface="Arial"/>
              </a:rPr>
              <a:t>shepherd.org</a:t>
            </a:r>
            <a:endParaRPr lang="en-US" sz="1400" b="1" i="0" kern="1200" cap="all" spc="50" baseline="30000" dirty="0">
              <a:solidFill>
                <a:srgbClr val="5E6A71"/>
              </a:solidFill>
              <a:latin typeface="Arial"/>
              <a:cs typeface="Aria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1975116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7" r:id="rId3"/>
    <p:sldLayoutId id="2147483656" r:id="rId4"/>
    <p:sldLayoutId id="2147483659" r:id="rId5"/>
    <p:sldLayoutId id="2147483660" r:id="rId6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457200" rtl="0" eaLnBrk="1" fontAlgn="auto" latinLnBrk="0" hangingPunct="1">
        <a:lnSpc>
          <a:spcPts val="21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kern="1200" baseline="0">
          <a:solidFill>
            <a:schemeClr val="bg1"/>
          </a:solidFill>
          <a:latin typeface="Arial"/>
          <a:ea typeface="+mn-ea"/>
          <a:cs typeface="+mn-cs"/>
        </a:defRPr>
      </a:lvl1pPr>
      <a:lvl2pPr marL="457200" marR="0" indent="-228600" algn="l" defTabSz="457200" rtl="0" eaLnBrk="1" fontAlgn="auto" latinLnBrk="0" hangingPunct="1">
        <a:lnSpc>
          <a:spcPts val="2100"/>
        </a:lnSpc>
        <a:spcBef>
          <a:spcPts val="300"/>
        </a:spcBef>
        <a:spcAft>
          <a:spcPts val="0"/>
        </a:spcAft>
        <a:buClrTx/>
        <a:buSzTx/>
        <a:buFont typeface="Arial"/>
        <a:buChar char="–"/>
        <a:tabLst/>
        <a:defRPr sz="1800" kern="1200" baseline="0">
          <a:solidFill>
            <a:schemeClr val="bg1"/>
          </a:solidFill>
          <a:latin typeface="Arial"/>
          <a:ea typeface="+mn-ea"/>
          <a:cs typeface="+mn-cs"/>
        </a:defRPr>
      </a:lvl2pPr>
      <a:lvl3pPr marL="914400" marR="0" indent="-228600" algn="l" defTabSz="457200" rtl="0" eaLnBrk="1" fontAlgn="auto" latinLnBrk="0" hangingPunct="1">
        <a:lnSpc>
          <a:spcPts val="2100"/>
        </a:lnSpc>
        <a:spcBef>
          <a:spcPts val="300"/>
        </a:spcBef>
        <a:spcAft>
          <a:spcPts val="0"/>
        </a:spcAft>
        <a:buClrTx/>
        <a:buSzTx/>
        <a:buFont typeface="Arial"/>
        <a:buChar char="•"/>
        <a:tabLst/>
        <a:defRPr sz="1800" kern="1200" baseline="0">
          <a:solidFill>
            <a:schemeClr val="bg1"/>
          </a:solidFill>
          <a:latin typeface="Arial"/>
          <a:ea typeface="+mn-ea"/>
          <a:cs typeface="+mn-cs"/>
        </a:defRPr>
      </a:lvl3pPr>
      <a:lvl4pPr marL="1371600" marR="0" indent="-228600" algn="l" defTabSz="457200" rtl="0" eaLnBrk="1" fontAlgn="auto" latinLnBrk="0" hangingPunct="1">
        <a:lnSpc>
          <a:spcPts val="2100"/>
        </a:lnSpc>
        <a:spcBef>
          <a:spcPts val="300"/>
        </a:spcBef>
        <a:spcAft>
          <a:spcPts val="0"/>
        </a:spcAft>
        <a:buClrTx/>
        <a:buSzTx/>
        <a:buFont typeface="Arial"/>
        <a:buChar char="–"/>
        <a:tabLst/>
        <a:defRPr sz="1800" kern="1200" baseline="0">
          <a:solidFill>
            <a:schemeClr val="bg1"/>
          </a:solidFill>
          <a:latin typeface="Arial"/>
          <a:ea typeface="+mn-ea"/>
          <a:cs typeface="+mn-cs"/>
        </a:defRPr>
      </a:lvl4pPr>
      <a:lvl5pPr marL="1828800" marR="0" indent="-228600" algn="l" defTabSz="457200" rtl="0" eaLnBrk="1" fontAlgn="auto" latinLnBrk="0" hangingPunct="1">
        <a:lnSpc>
          <a:spcPts val="2100"/>
        </a:lnSpc>
        <a:spcBef>
          <a:spcPts val="300"/>
        </a:spcBef>
        <a:spcAft>
          <a:spcPts val="0"/>
        </a:spcAft>
        <a:buClrTx/>
        <a:buSzTx/>
        <a:buFont typeface="Arial"/>
        <a:buChar char="»"/>
        <a:tabLst/>
        <a:defRPr sz="1800" kern="1200" baseline="0">
          <a:solidFill>
            <a:schemeClr val="bg1"/>
          </a:solidFill>
          <a:latin typeface="Arial"/>
          <a:ea typeface="+mn-ea"/>
          <a:cs typeface="+mn-cs"/>
        </a:defRPr>
      </a:lvl5pPr>
      <a:lvl6pPr marL="2286000" indent="-228600" algn="l" defTabSz="457200" rtl="0" eaLnBrk="1" latinLnBrk="0" hangingPunct="1">
        <a:lnSpc>
          <a:spcPts val="2100"/>
        </a:lnSpc>
        <a:spcBef>
          <a:spcPts val="300"/>
        </a:spcBef>
        <a:buFont typeface="Arial"/>
        <a:buChar char="•"/>
        <a:defRPr sz="1800" kern="1200" baseline="0">
          <a:solidFill>
            <a:schemeClr val="bg1"/>
          </a:solidFill>
          <a:latin typeface="Arial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457700"/>
            <a:ext cx="9144000" cy="685800"/>
          </a:xfrm>
          <a:prstGeom prst="rect">
            <a:avLst/>
          </a:prstGeom>
          <a:solidFill>
            <a:srgbClr val="0A50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4533900"/>
            <a:ext cx="1805354" cy="53340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4076700" y="4533899"/>
            <a:ext cx="0" cy="533400"/>
          </a:xfrm>
          <a:prstGeom prst="line">
            <a:avLst/>
          </a:prstGeom>
          <a:ln w="19050">
            <a:solidFill>
              <a:srgbClr val="818A8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229100" y="4457700"/>
            <a:ext cx="3352800" cy="685800"/>
          </a:xfrm>
          <a:prstGeom prst="rect">
            <a:avLst/>
          </a:prstGeom>
          <a:noFill/>
        </p:spPr>
        <p:txBody>
          <a:bodyPr wrap="square" lIns="0" tIns="76200" rIns="0" bIns="0" rtlCol="0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00"/>
              </a:lnSpc>
            </a:pPr>
            <a:r>
              <a:rPr lang="en-US" sz="1400" spc="0" baseline="30000" dirty="0">
                <a:solidFill>
                  <a:schemeClr val="bg1"/>
                </a:solidFill>
                <a:latin typeface="Arial"/>
                <a:cs typeface="Arial"/>
              </a:rPr>
              <a:t>2020 Peachtree Road, NW,</a:t>
            </a:r>
            <a:r>
              <a:rPr lang="en-US" sz="1400" spc="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cs-CZ" sz="1400" spc="0" baseline="30000" dirty="0">
                <a:solidFill>
                  <a:schemeClr val="bg1"/>
                </a:solidFill>
                <a:latin typeface="Arial"/>
                <a:cs typeface="Arial"/>
              </a:rPr>
              <a:t>Atlanta, GA 30309-1465</a:t>
            </a:r>
          </a:p>
          <a:p>
            <a:pPr>
              <a:lnSpc>
                <a:spcPts val="1600"/>
              </a:lnSpc>
            </a:pPr>
            <a:r>
              <a:rPr lang="en-US" sz="1400" spc="50" baseline="30000" dirty="0">
                <a:solidFill>
                  <a:srgbClr val="EBB700"/>
                </a:solidFill>
                <a:latin typeface="Arial"/>
                <a:cs typeface="Arial"/>
              </a:rPr>
              <a:t>404-352-2020</a:t>
            </a:r>
            <a:endParaRPr lang="en-US" sz="1400" b="0" spc="50" baseline="30000" dirty="0">
              <a:solidFill>
                <a:srgbClr val="EBB700"/>
              </a:solidFill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42900"/>
          </a:xfrm>
          <a:prstGeom prst="rect">
            <a:avLst/>
          </a:prstGeom>
          <a:solidFill>
            <a:srgbClr val="3742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810000" y="0"/>
            <a:ext cx="1524000" cy="345948"/>
          </a:xfrm>
          <a:prstGeom prst="rect">
            <a:avLst/>
          </a:prstGeom>
          <a:noFill/>
        </p:spPr>
        <p:txBody>
          <a:bodyPr wrap="square" lIns="0" tIns="76200" rIns="0" bIns="0" rtlCol="0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</a:pPr>
            <a:r>
              <a:rPr lang="en-US" sz="1400" b="1" i="0" kern="1200" cap="all" spc="50" baseline="30000" dirty="0" err="1">
                <a:solidFill>
                  <a:schemeClr val="bg1"/>
                </a:solidFill>
                <a:latin typeface="Arial"/>
                <a:cs typeface="Arial"/>
              </a:rPr>
              <a:t>shepherd.org</a:t>
            </a:r>
            <a:endParaRPr lang="en-US" sz="1400" b="1" i="0" kern="1200" cap="all" spc="50" baseline="30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E6A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Click to edit Master text styles</a:t>
            </a:r>
          </a:p>
          <a:p>
            <a:pPr marL="457200" marR="0" lvl="1" indent="-228600" algn="l" defTabSz="457200" rtl="0" eaLnBrk="1" fontAlgn="auto" latinLnBrk="0" hangingPunct="1">
              <a:lnSpc>
                <a:spcPts val="21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E6A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Second level</a:t>
            </a:r>
          </a:p>
          <a:p>
            <a:pPr marL="914400" marR="0" lvl="2" indent="-228600" algn="l" defTabSz="457200" rtl="0" eaLnBrk="1" fontAlgn="auto" latinLnBrk="0" hangingPunct="1">
              <a:lnSpc>
                <a:spcPts val="21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E6A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Third level</a:t>
            </a:r>
          </a:p>
          <a:p>
            <a:pPr marL="1371600" marR="0" lvl="3" indent="-228600" algn="l" defTabSz="457200" rtl="0" eaLnBrk="1" fontAlgn="auto" latinLnBrk="0" hangingPunct="1">
              <a:lnSpc>
                <a:spcPts val="21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E6A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Fourth level</a:t>
            </a:r>
          </a:p>
          <a:p>
            <a:pPr marL="1828800" marR="0" lvl="4" indent="-228600" algn="l" defTabSz="457200" rtl="0" eaLnBrk="1" fontAlgn="auto" latinLnBrk="0" hangingPunct="1">
              <a:lnSpc>
                <a:spcPts val="21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E6A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Fifth level</a:t>
            </a:r>
          </a:p>
          <a:p>
            <a:pPr marL="2286000" marR="0" lvl="5" indent="-228600" algn="l" defTabSz="457200" rtl="0" eaLnBrk="1" fontAlgn="auto" latinLnBrk="0" hangingPunct="1">
              <a:lnSpc>
                <a:spcPts val="21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E6A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138976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457200" rtl="0" eaLnBrk="1" fontAlgn="auto" latinLnBrk="0" hangingPunct="1">
        <a:lnSpc>
          <a:spcPts val="21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kern="1200" baseline="0">
          <a:solidFill>
            <a:srgbClr val="5E6A71"/>
          </a:solidFill>
          <a:latin typeface="Arial"/>
          <a:ea typeface="+mn-ea"/>
          <a:cs typeface="+mn-cs"/>
        </a:defRPr>
      </a:lvl1pPr>
      <a:lvl2pPr marL="457200" marR="0" indent="-228600" algn="l" defTabSz="457200" rtl="0" eaLnBrk="1" fontAlgn="auto" latinLnBrk="0" hangingPunct="1">
        <a:lnSpc>
          <a:spcPts val="2100"/>
        </a:lnSpc>
        <a:spcBef>
          <a:spcPts val="300"/>
        </a:spcBef>
        <a:spcAft>
          <a:spcPts val="0"/>
        </a:spcAft>
        <a:buClrTx/>
        <a:buSzTx/>
        <a:buFont typeface="Arial"/>
        <a:buChar char="–"/>
        <a:tabLst/>
        <a:defRPr sz="1800" kern="1200" baseline="0">
          <a:solidFill>
            <a:srgbClr val="5E6A71"/>
          </a:solidFill>
          <a:latin typeface="Arial"/>
          <a:ea typeface="+mn-ea"/>
          <a:cs typeface="+mn-cs"/>
        </a:defRPr>
      </a:lvl2pPr>
      <a:lvl3pPr marL="914400" marR="0" indent="-228600" algn="l" defTabSz="457200" rtl="0" eaLnBrk="1" fontAlgn="auto" latinLnBrk="0" hangingPunct="1">
        <a:lnSpc>
          <a:spcPts val="2100"/>
        </a:lnSpc>
        <a:spcBef>
          <a:spcPts val="300"/>
        </a:spcBef>
        <a:spcAft>
          <a:spcPts val="0"/>
        </a:spcAft>
        <a:buClrTx/>
        <a:buSzTx/>
        <a:buFont typeface="Arial"/>
        <a:buChar char="•"/>
        <a:tabLst/>
        <a:defRPr sz="1800" kern="1200">
          <a:solidFill>
            <a:srgbClr val="5E6A71"/>
          </a:solidFill>
          <a:latin typeface="Arial"/>
          <a:ea typeface="+mn-ea"/>
          <a:cs typeface="+mn-cs"/>
        </a:defRPr>
      </a:lvl3pPr>
      <a:lvl4pPr marL="1371600" marR="0" indent="-228600" algn="l" defTabSz="457200" rtl="0" eaLnBrk="1" fontAlgn="auto" latinLnBrk="0" hangingPunct="1">
        <a:lnSpc>
          <a:spcPts val="2100"/>
        </a:lnSpc>
        <a:spcBef>
          <a:spcPts val="300"/>
        </a:spcBef>
        <a:spcAft>
          <a:spcPts val="0"/>
        </a:spcAft>
        <a:buClrTx/>
        <a:buSzTx/>
        <a:buFont typeface="Arial"/>
        <a:buChar char="–"/>
        <a:tabLst/>
        <a:defRPr sz="1800" kern="1200">
          <a:solidFill>
            <a:srgbClr val="5E6A71"/>
          </a:solidFill>
          <a:latin typeface="Arial"/>
          <a:ea typeface="+mn-ea"/>
          <a:cs typeface="+mn-cs"/>
        </a:defRPr>
      </a:lvl4pPr>
      <a:lvl5pPr marL="1828800" marR="0" indent="-228600" algn="l" defTabSz="457200" rtl="0" eaLnBrk="1" fontAlgn="auto" latinLnBrk="0" hangingPunct="1">
        <a:lnSpc>
          <a:spcPts val="2100"/>
        </a:lnSpc>
        <a:spcBef>
          <a:spcPts val="300"/>
        </a:spcBef>
        <a:spcAft>
          <a:spcPts val="0"/>
        </a:spcAft>
        <a:buClrTx/>
        <a:buSzTx/>
        <a:buFont typeface="Arial"/>
        <a:buChar char="»"/>
        <a:tabLst/>
        <a:defRPr sz="1800" kern="1200">
          <a:solidFill>
            <a:srgbClr val="5E6A71"/>
          </a:solidFill>
          <a:latin typeface="Arial"/>
          <a:ea typeface="+mn-ea"/>
          <a:cs typeface="+mn-cs"/>
        </a:defRPr>
      </a:lvl5pPr>
      <a:lvl6pPr marL="2286000" marR="0" indent="-228600" algn="l" defTabSz="457200" rtl="0" eaLnBrk="1" fontAlgn="auto" latinLnBrk="0" hangingPunct="1">
        <a:lnSpc>
          <a:spcPts val="2100"/>
        </a:lnSpc>
        <a:spcBef>
          <a:spcPts val="300"/>
        </a:spcBef>
        <a:spcAft>
          <a:spcPts val="0"/>
        </a:spcAft>
        <a:buClrTx/>
        <a:buSzTx/>
        <a:buFont typeface="Arial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610100"/>
            <a:ext cx="9144000" cy="533400"/>
          </a:xfrm>
          <a:prstGeom prst="rect">
            <a:avLst/>
          </a:prstGeom>
          <a:solidFill>
            <a:srgbClr val="0A50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42900"/>
          </a:xfrm>
          <a:prstGeom prst="rect">
            <a:avLst/>
          </a:prstGeom>
          <a:solidFill>
            <a:srgbClr val="3742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4668012"/>
            <a:ext cx="1418492" cy="419100"/>
          </a:xfrm>
          <a:prstGeom prst="rect">
            <a:avLst/>
          </a:prstGeom>
        </p:spPr>
      </p:pic>
      <p:sp>
        <p:nvSpPr>
          <p:cNvPr id="10" name="Date Placeholder 16"/>
          <p:cNvSpPr>
            <a:spLocks noGrp="1"/>
          </p:cNvSpPr>
          <p:nvPr>
            <p:ph type="dt" sz="half" idx="2"/>
          </p:nvPr>
        </p:nvSpPr>
        <p:spPr>
          <a:xfrm>
            <a:off x="228600" y="4762500"/>
            <a:ext cx="2057400" cy="228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 kern="1200" cap="all" spc="80" baseline="0">
                <a:solidFill>
                  <a:schemeClr val="bg1"/>
                </a:solidFill>
                <a:latin typeface="Arial"/>
              </a:defRPr>
            </a:lvl1pPr>
          </a:lstStyle>
          <a:p>
            <a:fld id="{E457F08B-43DC-CB45-BFD0-45DAEDAB9A49}" type="datetime4">
              <a:rPr lang="en-US" smtClean="0"/>
              <a:t>September 10, 2020</a:t>
            </a:fld>
            <a:endParaRPr lang="en-US" dirty="0"/>
          </a:p>
        </p:txBody>
      </p:sp>
      <p:sp>
        <p:nvSpPr>
          <p:cNvPr id="11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8686800" y="4762500"/>
            <a:ext cx="228600" cy="228600"/>
          </a:xfrm>
          <a:prstGeom prst="rect">
            <a:avLst/>
          </a:prstGeom>
          <a:noFill/>
          <a:ln w="19050">
            <a:solidFill>
              <a:srgbClr val="63B1E5"/>
            </a:solidFill>
          </a:ln>
        </p:spPr>
        <p:txBody>
          <a:bodyPr lIns="0" tIns="0" rIns="0" bIns="0" anchor="ctr" anchorCtr="0"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 algn="ctr">
              <a:lnSpc>
                <a:spcPts val="1100"/>
              </a:lnSpc>
            </a:pPr>
            <a:fld id="{E6D4D5E1-23C0-B54C-A609-2B0B2388ADCB}" type="slidenum">
              <a:rPr lang="en-US" b="1" smtClean="0">
                <a:latin typeface="Arial"/>
              </a:rPr>
              <a:pPr algn="ctr">
                <a:lnSpc>
                  <a:spcPts val="1100"/>
                </a:lnSpc>
              </a:pPr>
              <a:t>‹#›</a:t>
            </a:fld>
            <a:endParaRPr lang="en-US" b="1" dirty="0">
              <a:latin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10000" y="0"/>
            <a:ext cx="1524000" cy="345948"/>
          </a:xfrm>
          <a:prstGeom prst="rect">
            <a:avLst/>
          </a:prstGeom>
          <a:noFill/>
        </p:spPr>
        <p:txBody>
          <a:bodyPr wrap="square" lIns="0" tIns="76200" rIns="0" bIns="0" rtlCol="0" anchor="ctr" anchorCtr="0">
            <a:noAutofit/>
          </a:bodyPr>
          <a:lstStyle/>
          <a:p>
            <a:pPr algn="ctr">
              <a:lnSpc>
                <a:spcPts val="1600"/>
              </a:lnSpc>
            </a:pPr>
            <a:r>
              <a:rPr lang="en-US" sz="1400" b="1" i="0" kern="1200" cap="all" spc="50" baseline="30000" dirty="0" err="1">
                <a:solidFill>
                  <a:schemeClr val="bg1"/>
                </a:solidFill>
                <a:latin typeface="Arial"/>
                <a:cs typeface="Arial"/>
              </a:rPr>
              <a:t>shepherd.org</a:t>
            </a:r>
            <a:endParaRPr lang="en-US" sz="1400" b="1" i="0" kern="1200" cap="all" spc="50" baseline="30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E6A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Click to edit Master text styles</a:t>
            </a:r>
          </a:p>
          <a:p>
            <a:pPr marL="457200" marR="0" lvl="1" indent="-228600" algn="l" defTabSz="457200" rtl="0" eaLnBrk="1" fontAlgn="auto" latinLnBrk="0" hangingPunct="1">
              <a:lnSpc>
                <a:spcPts val="21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E6A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Second level</a:t>
            </a:r>
          </a:p>
          <a:p>
            <a:pPr marL="914400" marR="0" lvl="2" indent="-228600" algn="l" defTabSz="457200" rtl="0" eaLnBrk="1" fontAlgn="auto" latinLnBrk="0" hangingPunct="1">
              <a:lnSpc>
                <a:spcPts val="21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E6A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Third level</a:t>
            </a:r>
          </a:p>
          <a:p>
            <a:pPr marL="1371600" marR="0" lvl="3" indent="-228600" algn="l" defTabSz="457200" rtl="0" eaLnBrk="1" fontAlgn="auto" latinLnBrk="0" hangingPunct="1">
              <a:lnSpc>
                <a:spcPts val="21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E6A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Fourth level</a:t>
            </a:r>
          </a:p>
          <a:p>
            <a:pPr marL="1828800" marR="0" lvl="4" indent="-228600" algn="l" defTabSz="457200" rtl="0" eaLnBrk="1" fontAlgn="auto" latinLnBrk="0" hangingPunct="1">
              <a:lnSpc>
                <a:spcPts val="21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E6A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Fifth level</a:t>
            </a:r>
          </a:p>
          <a:p>
            <a:pPr marL="2286000" marR="0" lvl="5" indent="-228600" algn="l" defTabSz="457200" rtl="0" eaLnBrk="1" fontAlgn="auto" latinLnBrk="0" hangingPunct="1">
              <a:lnSpc>
                <a:spcPts val="21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E6A7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1004723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457200" rtl="0" eaLnBrk="1" fontAlgn="auto" latinLnBrk="0" hangingPunct="1">
        <a:lnSpc>
          <a:spcPts val="21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kern="1200" baseline="0">
          <a:solidFill>
            <a:srgbClr val="5E6A71"/>
          </a:solidFill>
          <a:latin typeface="Arial"/>
          <a:ea typeface="+mn-ea"/>
          <a:cs typeface="+mn-cs"/>
        </a:defRPr>
      </a:lvl1pPr>
      <a:lvl2pPr marL="457200" marR="0" indent="-228600" algn="l" defTabSz="457200" rtl="0" eaLnBrk="1" fontAlgn="auto" latinLnBrk="0" hangingPunct="1">
        <a:lnSpc>
          <a:spcPts val="2100"/>
        </a:lnSpc>
        <a:spcBef>
          <a:spcPts val="300"/>
        </a:spcBef>
        <a:spcAft>
          <a:spcPts val="0"/>
        </a:spcAft>
        <a:buClrTx/>
        <a:buSzTx/>
        <a:buFont typeface="Arial"/>
        <a:buChar char="–"/>
        <a:tabLst/>
        <a:defRPr sz="1800" kern="1200" baseline="0">
          <a:solidFill>
            <a:srgbClr val="5E6A71"/>
          </a:solidFill>
          <a:latin typeface="Arial"/>
          <a:ea typeface="+mn-ea"/>
          <a:cs typeface="+mn-cs"/>
        </a:defRPr>
      </a:lvl2pPr>
      <a:lvl3pPr marL="914400" marR="0" indent="-228600" algn="l" defTabSz="457200" rtl="0" eaLnBrk="1" fontAlgn="auto" latinLnBrk="0" hangingPunct="1">
        <a:lnSpc>
          <a:spcPts val="2100"/>
        </a:lnSpc>
        <a:spcBef>
          <a:spcPts val="300"/>
        </a:spcBef>
        <a:spcAft>
          <a:spcPts val="0"/>
        </a:spcAft>
        <a:buClrTx/>
        <a:buSzTx/>
        <a:buFont typeface="Arial"/>
        <a:buChar char="•"/>
        <a:tabLst/>
        <a:defRPr sz="1800" kern="1200" baseline="0">
          <a:solidFill>
            <a:srgbClr val="5E6A71"/>
          </a:solidFill>
          <a:latin typeface="Arial"/>
          <a:ea typeface="+mn-ea"/>
          <a:cs typeface="+mn-cs"/>
        </a:defRPr>
      </a:lvl3pPr>
      <a:lvl4pPr marL="1371600" marR="0" indent="-228600" algn="l" defTabSz="457200" rtl="0" eaLnBrk="1" fontAlgn="auto" latinLnBrk="0" hangingPunct="1">
        <a:lnSpc>
          <a:spcPts val="2100"/>
        </a:lnSpc>
        <a:spcBef>
          <a:spcPts val="300"/>
        </a:spcBef>
        <a:spcAft>
          <a:spcPts val="0"/>
        </a:spcAft>
        <a:buClrTx/>
        <a:buSzTx/>
        <a:buFont typeface="Arial"/>
        <a:buChar char="–"/>
        <a:tabLst/>
        <a:defRPr sz="1800" kern="1200" baseline="0">
          <a:solidFill>
            <a:srgbClr val="5E6A71"/>
          </a:solidFill>
          <a:latin typeface="Arial"/>
          <a:ea typeface="+mn-ea"/>
          <a:cs typeface="+mn-cs"/>
        </a:defRPr>
      </a:lvl4pPr>
      <a:lvl5pPr marL="1828800" marR="0" indent="-228600" algn="l" defTabSz="457200" rtl="0" eaLnBrk="1" fontAlgn="auto" latinLnBrk="0" hangingPunct="1">
        <a:lnSpc>
          <a:spcPts val="2100"/>
        </a:lnSpc>
        <a:spcBef>
          <a:spcPts val="300"/>
        </a:spcBef>
        <a:spcAft>
          <a:spcPts val="0"/>
        </a:spcAft>
        <a:buClrTx/>
        <a:buSzTx/>
        <a:buFont typeface="Arial"/>
        <a:buChar char="»"/>
        <a:tabLst/>
        <a:defRPr sz="1800" kern="1200" baseline="0">
          <a:solidFill>
            <a:srgbClr val="5E6A71"/>
          </a:solidFill>
          <a:latin typeface="Arial"/>
          <a:ea typeface="+mn-ea"/>
          <a:cs typeface="+mn-cs"/>
        </a:defRPr>
      </a:lvl5pPr>
      <a:lvl6pPr marL="2286000" marR="0" indent="-228600" algn="l" defTabSz="457200" rtl="0" eaLnBrk="1" fontAlgn="auto" latinLnBrk="0" hangingPunct="1">
        <a:lnSpc>
          <a:spcPts val="2100"/>
        </a:lnSpc>
        <a:spcBef>
          <a:spcPts val="300"/>
        </a:spcBef>
        <a:spcAft>
          <a:spcPts val="0"/>
        </a:spcAft>
        <a:buClrTx/>
        <a:buSzTx/>
        <a:buFont typeface="Arial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mailto:Jenny.dilaura@shepherd.org" TargetMode="Externa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E2D11-9683-414E-A969-0F5C15D7B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>
                <a:latin typeface="Abadi Extra Light" panose="020B0204020104020204" pitchFamily="34" charset="0"/>
              </a:rPr>
              <a:t>Wellness for life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5514E4-4A03-4B5F-BC3F-823169F256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Staying active and preventing complications post neurological injury/illness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6343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051307-1253-4773-B8C4-7057483B1A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8600" y="5305044"/>
            <a:ext cx="2057400" cy="228600"/>
          </a:xfrm>
        </p:spPr>
        <p:txBody>
          <a:bodyPr/>
          <a:lstStyle/>
          <a:p>
            <a:fld id="{5A73A50A-1BF1-5149-9630-A628AF892AD3}" type="datetime4">
              <a:rPr lang="en-US" smtClean="0"/>
              <a:t>September 10, 2020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57F345-555D-416A-A43C-3106264666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4770120"/>
            <a:ext cx="228600" cy="228600"/>
          </a:xfrm>
        </p:spPr>
        <p:txBody>
          <a:bodyPr/>
          <a:lstStyle/>
          <a:p>
            <a:pPr algn="ctr">
              <a:lnSpc>
                <a:spcPts val="1100"/>
              </a:lnSpc>
            </a:pPr>
            <a:fld id="{E6D4D5E1-23C0-B54C-A609-2B0B2388ADCB}" type="slidenum">
              <a:rPr lang="en-US" b="1" smtClean="0">
                <a:latin typeface="Arial"/>
              </a:rPr>
              <a:pPr algn="ctr">
                <a:lnSpc>
                  <a:spcPts val="1100"/>
                </a:lnSpc>
              </a:pPr>
              <a:t>10</a:t>
            </a:fld>
            <a:endParaRPr lang="en-US" b="1" dirty="0">
              <a:latin typeface="Arial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A4937B6-ABEA-4259-B146-87F238312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>
                <a:latin typeface="Abadi Extra Light" panose="020B0204020104020204" pitchFamily="34" charset="0"/>
              </a:rPr>
              <a:t>Preventing complications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88A0F09-1009-4ACB-B4BF-F25B53BF89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Respiratory</a:t>
            </a:r>
          </a:p>
          <a:p>
            <a:r>
              <a:rPr lang="en-US" dirty="0">
                <a:latin typeface="+mn-lt"/>
              </a:rPr>
              <a:t>	</a:t>
            </a:r>
            <a:r>
              <a:rPr lang="en-US" u="sng" dirty="0">
                <a:latin typeface="+mn-lt"/>
              </a:rPr>
              <a:t>COMPLICATIONS</a:t>
            </a:r>
            <a:r>
              <a:rPr lang="en-US" dirty="0">
                <a:latin typeface="+mn-lt"/>
              </a:rPr>
              <a:t>							</a:t>
            </a:r>
            <a:r>
              <a:rPr lang="en-US" u="sng" dirty="0">
                <a:latin typeface="+mn-lt"/>
              </a:rPr>
              <a:t>WELLNESS ACTIONS</a:t>
            </a:r>
          </a:p>
          <a:p>
            <a:r>
              <a:rPr lang="en-US" dirty="0">
                <a:latin typeface="+mn-lt"/>
              </a:rPr>
              <a:t>	</a:t>
            </a:r>
            <a:r>
              <a:rPr lang="en-US" sz="1400" dirty="0">
                <a:latin typeface="+mn-lt"/>
              </a:rPr>
              <a:t>1. Pneumonia								Breathing exercises </a:t>
            </a:r>
          </a:p>
          <a:p>
            <a:r>
              <a:rPr lang="en-US" sz="1400" dirty="0">
                <a:latin typeface="+mn-lt"/>
              </a:rPr>
              <a:t>											(physical, spiritual, emotional)	</a:t>
            </a:r>
          </a:p>
          <a:p>
            <a:r>
              <a:rPr lang="en-US" sz="1400" dirty="0">
                <a:latin typeface="+mn-lt"/>
              </a:rPr>
              <a:t>											</a:t>
            </a:r>
          </a:p>
          <a:p>
            <a:r>
              <a:rPr lang="en-US" sz="1400" dirty="0">
                <a:latin typeface="+mn-lt"/>
              </a:rPr>
              <a:t>	2. Pulmonary embolism							Get up and get active</a:t>
            </a:r>
          </a:p>
          <a:p>
            <a:r>
              <a:rPr lang="en-US" sz="1400" dirty="0">
                <a:latin typeface="+mn-lt"/>
              </a:rPr>
              <a:t>											(physical, social, emotional)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24DE3EF4-A7CE-4976-AF0C-E6DE8C4A1299}"/>
              </a:ext>
            </a:extLst>
          </p:cNvPr>
          <p:cNvSpPr/>
          <p:nvPr/>
        </p:nvSpPr>
        <p:spPr>
          <a:xfrm>
            <a:off x="3593592" y="2160270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1449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051307-1253-4773-B8C4-7057483B1A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8600" y="5311140"/>
            <a:ext cx="2057400" cy="228600"/>
          </a:xfrm>
        </p:spPr>
        <p:txBody>
          <a:bodyPr/>
          <a:lstStyle/>
          <a:p>
            <a:fld id="{5A73A50A-1BF1-5149-9630-A628AF892AD3}" type="datetime4">
              <a:rPr lang="en-US" smtClean="0"/>
              <a:t>September 10, 2020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57F345-555D-416A-A43C-3106264666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4770120"/>
            <a:ext cx="228600" cy="228600"/>
          </a:xfrm>
        </p:spPr>
        <p:txBody>
          <a:bodyPr/>
          <a:lstStyle/>
          <a:p>
            <a:pPr algn="ctr">
              <a:lnSpc>
                <a:spcPts val="1100"/>
              </a:lnSpc>
            </a:pPr>
            <a:fld id="{E6D4D5E1-23C0-B54C-A609-2B0B2388ADCB}" type="slidenum">
              <a:rPr lang="en-US" b="1" smtClean="0">
                <a:latin typeface="Arial"/>
              </a:rPr>
              <a:pPr algn="ctr">
                <a:lnSpc>
                  <a:spcPts val="1100"/>
                </a:lnSpc>
              </a:pPr>
              <a:t>11</a:t>
            </a:fld>
            <a:endParaRPr lang="en-US" b="1" dirty="0">
              <a:latin typeface="Arial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A4937B6-ABEA-4259-B146-87F238312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>
                <a:latin typeface="Abadi Extra Light" panose="020B0204020104020204" pitchFamily="34" charset="0"/>
              </a:rPr>
              <a:t>Preventing complications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88A0F09-1009-4ACB-B4BF-F25B53BF89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39952"/>
            <a:ext cx="8229600" cy="3480816"/>
          </a:xfrm>
        </p:spPr>
        <p:txBody>
          <a:bodyPr/>
          <a:lstStyle/>
          <a:p>
            <a:r>
              <a:rPr lang="en-US" dirty="0">
                <a:latin typeface="+mn-lt"/>
              </a:rPr>
              <a:t>Bladder/Bowel</a:t>
            </a:r>
          </a:p>
          <a:p>
            <a:r>
              <a:rPr lang="en-US" u="sng" dirty="0">
                <a:latin typeface="+mn-lt"/>
              </a:rPr>
              <a:t>COMPLICATIONS</a:t>
            </a:r>
            <a:r>
              <a:rPr lang="en-US" dirty="0">
                <a:latin typeface="+mn-lt"/>
              </a:rPr>
              <a:t>								</a:t>
            </a:r>
            <a:r>
              <a:rPr lang="en-US" u="sng" dirty="0">
                <a:latin typeface="+mn-lt"/>
              </a:rPr>
              <a:t>WELLNESS ACTIONS</a:t>
            </a:r>
          </a:p>
          <a:p>
            <a:r>
              <a:rPr lang="en-US" sz="1400" dirty="0">
                <a:latin typeface="+mn-lt"/>
              </a:rPr>
              <a:t>	1. Accidents									Find a toileting schedule that 														works for you! (physical, spiritual, 													emotional)	</a:t>
            </a:r>
          </a:p>
          <a:p>
            <a:r>
              <a:rPr lang="en-US" sz="1400" dirty="0">
                <a:latin typeface="+mn-lt"/>
              </a:rPr>
              <a:t>											</a:t>
            </a:r>
          </a:p>
          <a:p>
            <a:r>
              <a:rPr lang="en-US" sz="1400" dirty="0">
                <a:latin typeface="+mn-lt"/>
              </a:rPr>
              <a:t>	2. UTIs									Always be prepared  with extra 	supplies</a:t>
            </a:r>
          </a:p>
          <a:p>
            <a:r>
              <a:rPr lang="en-US" sz="1400" dirty="0">
                <a:latin typeface="+mn-lt"/>
              </a:rPr>
              <a:t>											(physical, social, emotional)</a:t>
            </a:r>
          </a:p>
          <a:p>
            <a:r>
              <a:rPr lang="en-US" sz="1400" dirty="0">
                <a:latin typeface="+mn-lt"/>
              </a:rPr>
              <a:t>												</a:t>
            </a:r>
          </a:p>
          <a:p>
            <a:r>
              <a:rPr lang="en-US" sz="1400" dirty="0">
                <a:latin typeface="+mn-lt"/>
              </a:rPr>
              <a:t>											Practice catherization in the community 												(physical, social)</a:t>
            </a:r>
          </a:p>
          <a:p>
            <a:endParaRPr lang="en-US" sz="1400" dirty="0">
              <a:latin typeface="+mn-lt"/>
            </a:endParaRPr>
          </a:p>
          <a:p>
            <a:r>
              <a:rPr lang="en-US" sz="1400" dirty="0">
                <a:latin typeface="+mn-lt"/>
              </a:rPr>
              <a:t>											Nutrition (physical, emotional)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24DE3EF4-A7CE-4976-AF0C-E6DE8C4A1299}"/>
              </a:ext>
            </a:extLst>
          </p:cNvPr>
          <p:cNvSpPr/>
          <p:nvPr/>
        </p:nvSpPr>
        <p:spPr>
          <a:xfrm>
            <a:off x="3593592" y="2263140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108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051307-1253-4773-B8C4-7057483B1A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8600" y="5305044"/>
            <a:ext cx="2057400" cy="228600"/>
          </a:xfrm>
        </p:spPr>
        <p:txBody>
          <a:bodyPr/>
          <a:lstStyle/>
          <a:p>
            <a:fld id="{5A73A50A-1BF1-5149-9630-A628AF892AD3}" type="datetime4">
              <a:rPr lang="en-US" smtClean="0"/>
              <a:t>September 10, 2020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57F345-555D-416A-A43C-3106264666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4770120"/>
            <a:ext cx="228600" cy="228600"/>
          </a:xfrm>
        </p:spPr>
        <p:txBody>
          <a:bodyPr/>
          <a:lstStyle/>
          <a:p>
            <a:pPr algn="ctr">
              <a:lnSpc>
                <a:spcPts val="1100"/>
              </a:lnSpc>
            </a:pPr>
            <a:fld id="{E6D4D5E1-23C0-B54C-A609-2B0B2388ADCB}" type="slidenum">
              <a:rPr lang="en-US" b="1" smtClean="0">
                <a:latin typeface="Arial"/>
              </a:rPr>
              <a:pPr algn="ctr">
                <a:lnSpc>
                  <a:spcPts val="1100"/>
                </a:lnSpc>
              </a:pPr>
              <a:t>12</a:t>
            </a:fld>
            <a:endParaRPr lang="en-US" b="1" dirty="0">
              <a:latin typeface="Arial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A4937B6-ABEA-4259-B146-87F238312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>
                <a:latin typeface="Abadi Extra Light" panose="020B0204020104020204" pitchFamily="34" charset="0"/>
              </a:rPr>
              <a:t>Preventing complications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88A0F09-1009-4ACB-B4BF-F25B53BF89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39952"/>
            <a:ext cx="8229600" cy="3480816"/>
          </a:xfrm>
        </p:spPr>
        <p:txBody>
          <a:bodyPr/>
          <a:lstStyle/>
          <a:p>
            <a:r>
              <a:rPr lang="en-US" dirty="0">
                <a:latin typeface="+mn-lt"/>
              </a:rPr>
              <a:t>Skin</a:t>
            </a:r>
          </a:p>
          <a:p>
            <a:r>
              <a:rPr lang="en-US" u="sng" dirty="0">
                <a:latin typeface="+mn-lt"/>
              </a:rPr>
              <a:t>COMPLICATIONS</a:t>
            </a:r>
            <a:r>
              <a:rPr lang="en-US" dirty="0">
                <a:latin typeface="+mn-lt"/>
              </a:rPr>
              <a:t>								</a:t>
            </a:r>
            <a:r>
              <a:rPr lang="en-US" u="sng" dirty="0">
                <a:latin typeface="+mn-lt"/>
              </a:rPr>
              <a:t>WELLNESS ACTIONS</a:t>
            </a:r>
          </a:p>
          <a:p>
            <a:r>
              <a:rPr lang="en-US" sz="1400" dirty="0">
                <a:latin typeface="+mn-lt"/>
              </a:rPr>
              <a:t>	1. Pressure sore								Weight shifts</a:t>
            </a:r>
          </a:p>
          <a:p>
            <a:r>
              <a:rPr lang="en-US" sz="1400" dirty="0">
                <a:latin typeface="+mn-lt"/>
              </a:rPr>
              <a:t>											(physical)	</a:t>
            </a:r>
          </a:p>
          <a:p>
            <a:r>
              <a:rPr lang="en-US" sz="1400" dirty="0">
                <a:latin typeface="+mn-lt"/>
              </a:rPr>
              <a:t>											</a:t>
            </a:r>
          </a:p>
          <a:p>
            <a:r>
              <a:rPr lang="en-US" sz="1400" dirty="0">
                <a:latin typeface="+mn-lt"/>
              </a:rPr>
              <a:t>	2. Shearing									Skin checks</a:t>
            </a:r>
          </a:p>
          <a:p>
            <a:r>
              <a:rPr lang="en-US" sz="1400" dirty="0">
                <a:latin typeface="+mn-lt"/>
              </a:rPr>
              <a:t>											(physical)</a:t>
            </a:r>
          </a:p>
          <a:p>
            <a:r>
              <a:rPr lang="en-US" sz="1400" dirty="0">
                <a:latin typeface="+mn-lt"/>
              </a:rPr>
              <a:t>			</a:t>
            </a:r>
          </a:p>
          <a:p>
            <a:r>
              <a:rPr lang="en-US" sz="1400" dirty="0">
                <a:latin typeface="+mn-lt"/>
              </a:rPr>
              <a:t>											Avoid weight gain</a:t>
            </a:r>
          </a:p>
          <a:p>
            <a:r>
              <a:rPr lang="en-US" sz="1400" dirty="0">
                <a:latin typeface="+mn-lt"/>
              </a:rPr>
              <a:t>											(physical, emotional, social)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24DE3EF4-A7CE-4976-AF0C-E6DE8C4A1299}"/>
              </a:ext>
            </a:extLst>
          </p:cNvPr>
          <p:cNvSpPr/>
          <p:nvPr/>
        </p:nvSpPr>
        <p:spPr>
          <a:xfrm>
            <a:off x="3593592" y="2145792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276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051307-1253-4773-B8C4-7057483B1A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8600" y="5305044"/>
            <a:ext cx="2057400" cy="228600"/>
          </a:xfrm>
        </p:spPr>
        <p:txBody>
          <a:bodyPr/>
          <a:lstStyle/>
          <a:p>
            <a:fld id="{5A73A50A-1BF1-5149-9630-A628AF892AD3}" type="datetime4">
              <a:rPr lang="en-US" smtClean="0"/>
              <a:t>September 10, 2020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57F345-555D-416A-A43C-3106264666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4770120"/>
            <a:ext cx="228600" cy="228600"/>
          </a:xfrm>
        </p:spPr>
        <p:txBody>
          <a:bodyPr/>
          <a:lstStyle/>
          <a:p>
            <a:pPr algn="ctr">
              <a:lnSpc>
                <a:spcPts val="1100"/>
              </a:lnSpc>
            </a:pPr>
            <a:fld id="{E6D4D5E1-23C0-B54C-A609-2B0B2388ADCB}" type="slidenum">
              <a:rPr lang="en-US" b="1" smtClean="0">
                <a:latin typeface="Arial"/>
              </a:rPr>
              <a:pPr algn="ctr">
                <a:lnSpc>
                  <a:spcPts val="1100"/>
                </a:lnSpc>
              </a:pPr>
              <a:t>13</a:t>
            </a:fld>
            <a:endParaRPr lang="en-US" b="1" dirty="0">
              <a:latin typeface="Arial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A4937B6-ABEA-4259-B146-87F238312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>
                <a:latin typeface="Abadi Extra Light" panose="020B0204020104020204" pitchFamily="34" charset="0"/>
              </a:rPr>
              <a:t>Preventing complications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88A0F09-1009-4ACB-B4BF-F25B53BF89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4464" y="982980"/>
            <a:ext cx="8229600" cy="3480816"/>
          </a:xfrm>
        </p:spPr>
        <p:txBody>
          <a:bodyPr/>
          <a:lstStyle/>
          <a:p>
            <a:r>
              <a:rPr lang="en-US" dirty="0">
                <a:latin typeface="+mn-lt"/>
              </a:rPr>
              <a:t>Mental Health</a:t>
            </a:r>
          </a:p>
          <a:p>
            <a:r>
              <a:rPr lang="en-US" dirty="0">
                <a:latin typeface="+mn-lt"/>
              </a:rPr>
              <a:t>	</a:t>
            </a:r>
            <a:r>
              <a:rPr lang="en-US" u="sng" dirty="0">
                <a:latin typeface="+mn-lt"/>
              </a:rPr>
              <a:t>COMPLICATIONS</a:t>
            </a:r>
            <a:r>
              <a:rPr lang="en-US" dirty="0">
                <a:latin typeface="+mn-lt"/>
              </a:rPr>
              <a:t>						</a:t>
            </a:r>
            <a:r>
              <a:rPr lang="en-US" u="sng" dirty="0">
                <a:latin typeface="+mn-lt"/>
              </a:rPr>
              <a:t>WELLNESS ACTIONS</a:t>
            </a:r>
          </a:p>
          <a:p>
            <a:r>
              <a:rPr lang="en-US" sz="1400" dirty="0">
                <a:latin typeface="+mn-lt"/>
              </a:rPr>
              <a:t>	1. Depression							Get connected </a:t>
            </a:r>
          </a:p>
          <a:p>
            <a:r>
              <a:rPr lang="en-US" sz="1400" dirty="0">
                <a:latin typeface="+mn-lt"/>
              </a:rPr>
              <a:t>										(emotional, social, spiritual)</a:t>
            </a:r>
          </a:p>
          <a:p>
            <a:r>
              <a:rPr lang="en-US" sz="1400" dirty="0">
                <a:latin typeface="+mn-lt"/>
              </a:rPr>
              <a:t>				</a:t>
            </a:r>
          </a:p>
          <a:p>
            <a:r>
              <a:rPr lang="en-US" sz="1400" dirty="0">
                <a:latin typeface="+mn-lt"/>
              </a:rPr>
              <a:t>	2. Anxiety								Get involved</a:t>
            </a:r>
          </a:p>
          <a:p>
            <a:r>
              <a:rPr lang="en-US" sz="1400" dirty="0">
                <a:latin typeface="+mn-lt"/>
              </a:rPr>
              <a:t>										(social, emotional)</a:t>
            </a:r>
          </a:p>
          <a:p>
            <a:endParaRPr lang="en-US" sz="1400" dirty="0">
              <a:latin typeface="+mn-lt"/>
            </a:endParaRPr>
          </a:p>
          <a:p>
            <a:r>
              <a:rPr lang="en-US" sz="1400" dirty="0">
                <a:latin typeface="+mn-lt"/>
              </a:rPr>
              <a:t>										Seek counseling</a:t>
            </a:r>
          </a:p>
          <a:p>
            <a:r>
              <a:rPr lang="en-US" sz="1400" dirty="0">
                <a:latin typeface="+mn-lt"/>
              </a:rPr>
              <a:t>										(emotional)</a:t>
            </a:r>
          </a:p>
          <a:p>
            <a:endParaRPr lang="en-US" sz="1400" dirty="0">
              <a:latin typeface="+mn-lt"/>
            </a:endParaRPr>
          </a:p>
          <a:p>
            <a:r>
              <a:rPr lang="en-US" sz="1400" dirty="0">
                <a:latin typeface="+mn-lt"/>
              </a:rPr>
              <a:t>										Don’t change meds without care of doctor 												(physical)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24DE3EF4-A7CE-4976-AF0C-E6DE8C4A1299}"/>
              </a:ext>
            </a:extLst>
          </p:cNvPr>
          <p:cNvSpPr/>
          <p:nvPr/>
        </p:nvSpPr>
        <p:spPr>
          <a:xfrm>
            <a:off x="3593592" y="2087118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1905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A4CA9E-1BED-4224-90B9-71DDB607D5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8600" y="5298948"/>
            <a:ext cx="2057400" cy="228600"/>
          </a:xfrm>
        </p:spPr>
        <p:txBody>
          <a:bodyPr/>
          <a:lstStyle/>
          <a:p>
            <a:fld id="{5A73A50A-1BF1-5149-9630-A628AF892AD3}" type="datetime4">
              <a:rPr lang="en-US" smtClean="0"/>
              <a:t>September 10, 2020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A2BEC2-7FF4-4A4E-ADFB-83B6FCC4CD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4725924"/>
            <a:ext cx="228600" cy="228600"/>
          </a:xfrm>
        </p:spPr>
        <p:txBody>
          <a:bodyPr/>
          <a:lstStyle/>
          <a:p>
            <a:pPr algn="ctr">
              <a:lnSpc>
                <a:spcPts val="1100"/>
              </a:lnSpc>
            </a:pPr>
            <a:fld id="{E6D4D5E1-23C0-B54C-A609-2B0B2388ADCB}" type="slidenum">
              <a:rPr lang="en-US" b="1" smtClean="0">
                <a:latin typeface="Arial"/>
              </a:rPr>
              <a:pPr algn="ctr">
                <a:lnSpc>
                  <a:spcPts val="1100"/>
                </a:lnSpc>
              </a:pPr>
              <a:t>14</a:t>
            </a:fld>
            <a:endParaRPr lang="en-US" b="1" dirty="0">
              <a:latin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716CC18-7B5A-43C8-AD5E-77756790F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>
                <a:latin typeface="Abadi Extra Light" panose="020B0204020104020204" pitchFamily="34" charset="0"/>
              </a:rPr>
              <a:t>Now what?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2B2384E-5BF5-4698-9107-1089FAE0F9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Make a personal wellness plan:</a:t>
            </a:r>
          </a:p>
          <a:p>
            <a:endParaRPr lang="en-US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A wellness plan is plan of action geared towards your well-being.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Takes in account all dimensions of wellness.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Uses S.M.A.R.T goals.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319D22-7CDA-45DF-9320-396FF9A50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9223" y="1201059"/>
            <a:ext cx="3236681" cy="323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6034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56DECD-C51B-4ACD-B62E-C317ADF063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8600" y="5256276"/>
            <a:ext cx="2057400" cy="228600"/>
          </a:xfrm>
        </p:spPr>
        <p:txBody>
          <a:bodyPr/>
          <a:lstStyle/>
          <a:p>
            <a:fld id="{5A73A50A-1BF1-5149-9630-A628AF892AD3}" type="datetime4">
              <a:rPr lang="en-US" smtClean="0"/>
              <a:t>September 10, 2020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607F57-AABF-4EEE-BCD7-C90E777BF5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4762500"/>
            <a:ext cx="228600" cy="228600"/>
          </a:xfrm>
        </p:spPr>
        <p:txBody>
          <a:bodyPr/>
          <a:lstStyle/>
          <a:p>
            <a:pPr algn="ctr">
              <a:lnSpc>
                <a:spcPts val="1100"/>
              </a:lnSpc>
            </a:pPr>
            <a:fld id="{E6D4D5E1-23C0-B54C-A609-2B0B2388ADCB}" type="slidenum">
              <a:rPr lang="en-US" b="1" smtClean="0">
                <a:latin typeface="Arial"/>
              </a:rPr>
              <a:pPr algn="ctr">
                <a:lnSpc>
                  <a:spcPts val="1100"/>
                </a:lnSpc>
              </a:pPr>
              <a:t>15</a:t>
            </a:fld>
            <a:endParaRPr lang="en-US" b="1" dirty="0">
              <a:latin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1181E36-53F2-492C-9D86-931391A26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685800"/>
          </a:xfrm>
        </p:spPr>
        <p:txBody>
          <a:bodyPr/>
          <a:lstStyle/>
          <a:p>
            <a:pPr algn="ctr"/>
            <a:r>
              <a:rPr lang="en-US" sz="3600" dirty="0">
                <a:latin typeface="Abadi Extra Light" panose="020B0204020104020204" pitchFamily="34" charset="0"/>
              </a:rPr>
              <a:t>How to make a wellness plan</a:t>
            </a:r>
            <a:br>
              <a:rPr lang="en-US" sz="3600" dirty="0">
                <a:latin typeface="Abadi Extra Light" panose="020B0204020104020204" pitchFamily="34" charset="0"/>
              </a:rPr>
            </a:br>
            <a:r>
              <a:rPr lang="en-US" sz="3600" dirty="0">
                <a:latin typeface="Abadi Extra Light" panose="020B0204020104020204" pitchFamily="34" charset="0"/>
              </a:rPr>
              <a:t>(in 5 easy steps)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E96403-1ED0-4A30-84EE-3CE4094FCE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342644"/>
            <a:ext cx="8229600" cy="3124200"/>
          </a:xfrm>
        </p:spPr>
        <p:txBody>
          <a:bodyPr/>
          <a:lstStyle/>
          <a:p>
            <a:r>
              <a:rPr lang="en-US" b="1" dirty="0">
                <a:latin typeface="+mn-lt"/>
              </a:rPr>
              <a:t>Step 1: Identify the dimensions that could use improvement. </a:t>
            </a:r>
          </a:p>
          <a:p>
            <a:endParaRPr lang="en-US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Give each area a ranking from 1-10, with 1 being the poorest/lowest rank and 10 being the best/highest rank.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When doing this, be honest with yourself and don’t judge yourself because of low rankings.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294D97-9FD2-4F22-BA85-6C912ECA49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731" b="5417"/>
          <a:stretch/>
        </p:blipFill>
        <p:spPr>
          <a:xfrm flipH="1">
            <a:off x="2555938" y="3354810"/>
            <a:ext cx="4032124" cy="11259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7E9274-4FA1-4EC1-94EA-F35D51157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303" y="2989759"/>
            <a:ext cx="365051" cy="3650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02F761-160D-48A3-9750-4D8A91E611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8272" y="3072384"/>
            <a:ext cx="335426" cy="2824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9B3830-BF02-4448-8FD9-196AB2A851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0787" y="2989759"/>
            <a:ext cx="282426" cy="41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7390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68878D-E7D1-4E88-B3D1-57643E3775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8600" y="5232057"/>
            <a:ext cx="2057400" cy="228600"/>
          </a:xfrm>
        </p:spPr>
        <p:txBody>
          <a:bodyPr/>
          <a:lstStyle/>
          <a:p>
            <a:fld id="{5A73A50A-1BF1-5149-9630-A628AF892AD3}" type="datetime4">
              <a:rPr lang="en-US" smtClean="0"/>
              <a:t>September 10, 2020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8036EA-0A7A-416F-AE63-1ED8139E88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4762500"/>
            <a:ext cx="228600" cy="228600"/>
          </a:xfrm>
        </p:spPr>
        <p:txBody>
          <a:bodyPr/>
          <a:lstStyle/>
          <a:p>
            <a:pPr algn="ctr">
              <a:lnSpc>
                <a:spcPts val="1100"/>
              </a:lnSpc>
            </a:pPr>
            <a:fld id="{E6D4D5E1-23C0-B54C-A609-2B0B2388ADCB}" type="slidenum">
              <a:rPr lang="en-US" b="1" smtClean="0">
                <a:latin typeface="Arial"/>
              </a:rPr>
              <a:pPr algn="ctr">
                <a:lnSpc>
                  <a:spcPts val="1100"/>
                </a:lnSpc>
              </a:pPr>
              <a:t>16</a:t>
            </a:fld>
            <a:endParaRPr lang="en-US" b="1" dirty="0">
              <a:latin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FD2C76D-B08D-4D4F-ACDE-3A4DD5158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6679"/>
            <a:ext cx="8229600" cy="685800"/>
          </a:xfrm>
        </p:spPr>
        <p:txBody>
          <a:bodyPr/>
          <a:lstStyle/>
          <a:p>
            <a:pPr algn="ctr"/>
            <a:r>
              <a:rPr lang="en-US" sz="3600" dirty="0">
                <a:latin typeface="Abadi Extra Light" panose="020B0204020104020204" pitchFamily="34" charset="0"/>
              </a:rPr>
              <a:t>How to make a wellness plan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D12ADA-CD1A-413D-8F92-89B94975A7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5938" y="882479"/>
            <a:ext cx="8229600" cy="3124200"/>
          </a:xfrm>
        </p:spPr>
        <p:txBody>
          <a:bodyPr/>
          <a:lstStyle/>
          <a:p>
            <a:r>
              <a:rPr lang="en-US" b="1" dirty="0">
                <a:latin typeface="+mn-lt"/>
              </a:rPr>
              <a:t>Step 2: Set S.M.A.R.T goals.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u="sng" dirty="0">
                <a:latin typeface="+mn-lt"/>
              </a:rPr>
              <a:t>S</a:t>
            </a:r>
            <a:r>
              <a:rPr lang="en-US" sz="1400" dirty="0">
                <a:latin typeface="+mn-lt"/>
              </a:rPr>
              <a:t>pecific goals you want to accomplish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u="sng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u="sng" dirty="0">
                <a:latin typeface="+mn-lt"/>
              </a:rPr>
              <a:t>M</a:t>
            </a:r>
            <a:r>
              <a:rPr lang="en-US" sz="1400" dirty="0">
                <a:latin typeface="+mn-lt"/>
              </a:rPr>
              <a:t>easurable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u="sng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u="sng" dirty="0">
                <a:latin typeface="+mn-lt"/>
              </a:rPr>
              <a:t>A</a:t>
            </a:r>
            <a:r>
              <a:rPr lang="en-US" sz="1400" dirty="0">
                <a:latin typeface="+mn-lt"/>
              </a:rPr>
              <a:t>ction orientated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u="sng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u="sng" dirty="0">
                <a:latin typeface="+mn-lt"/>
              </a:rPr>
              <a:t>R</a:t>
            </a:r>
            <a:r>
              <a:rPr lang="en-US" sz="1400" dirty="0">
                <a:latin typeface="+mn-lt"/>
              </a:rPr>
              <a:t>elevant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u="sng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u="sng" dirty="0">
                <a:latin typeface="+mn-lt"/>
              </a:rPr>
              <a:t>T</a:t>
            </a:r>
            <a:r>
              <a:rPr lang="en-US" sz="1400" dirty="0">
                <a:latin typeface="+mn-lt"/>
              </a:rPr>
              <a:t>ime based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u="sng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For example: I will lose 20lbs by going to the gym/home 4 times a week, by doing cardio, strength training,  cutting back on sugar, and controlling portion sizes. I will know I am making progress because I will lose 2lbs a week for 10 weeks.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AA02F6-2664-482F-B810-11A68A7BE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014284"/>
            <a:ext cx="3530410" cy="265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6528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92BCD4-DA4C-429F-BD54-CCB056B7E6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8600" y="5223819"/>
            <a:ext cx="2057400" cy="228600"/>
          </a:xfrm>
        </p:spPr>
        <p:txBody>
          <a:bodyPr/>
          <a:lstStyle/>
          <a:p>
            <a:fld id="{5A73A50A-1BF1-5149-9630-A628AF892AD3}" type="datetime4">
              <a:rPr lang="en-US" smtClean="0"/>
              <a:t>September 10, 2020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95F198-70C3-4637-9C36-1B18C19459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4778976"/>
            <a:ext cx="228600" cy="228600"/>
          </a:xfrm>
        </p:spPr>
        <p:txBody>
          <a:bodyPr/>
          <a:lstStyle/>
          <a:p>
            <a:pPr algn="ctr">
              <a:lnSpc>
                <a:spcPts val="1100"/>
              </a:lnSpc>
            </a:pPr>
            <a:fld id="{E6D4D5E1-23C0-B54C-A609-2B0B2388ADCB}" type="slidenum">
              <a:rPr lang="en-US" b="1" smtClean="0">
                <a:latin typeface="Arial"/>
              </a:rPr>
              <a:pPr algn="ctr">
                <a:lnSpc>
                  <a:spcPts val="1100"/>
                </a:lnSpc>
              </a:pPr>
              <a:t>17</a:t>
            </a:fld>
            <a:endParaRPr lang="en-US" b="1" dirty="0">
              <a:latin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AFCE786-5C64-459A-B990-892454DA8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>
                <a:latin typeface="Abadi Extra Light" panose="020B0204020104020204" pitchFamily="34" charset="0"/>
              </a:rPr>
              <a:t>Practice writing a S.M.A.r.t goal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4BFC25-30AA-428F-8E47-E240FB00C0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Now it’s practice time! Let’s all write out one SMART goal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the template: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I will (goal here) by (how will you measure the goal) by (how will you do the goal). I will know I am making progress because (how to see the progress) for (time goes here).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5709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9520B0-C473-4F89-911E-FFD6BBF3E3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8600" y="5353812"/>
            <a:ext cx="2057400" cy="228600"/>
          </a:xfrm>
        </p:spPr>
        <p:txBody>
          <a:bodyPr/>
          <a:lstStyle/>
          <a:p>
            <a:fld id="{5A73A50A-1BF1-5149-9630-A628AF892AD3}" type="datetime4">
              <a:rPr lang="en-US" smtClean="0"/>
              <a:t>September 10, 2020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20803D-8F94-4EA6-8EA8-D7E15D98D3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4753356"/>
            <a:ext cx="228600" cy="228600"/>
          </a:xfrm>
        </p:spPr>
        <p:txBody>
          <a:bodyPr/>
          <a:lstStyle/>
          <a:p>
            <a:pPr algn="ctr">
              <a:lnSpc>
                <a:spcPts val="1100"/>
              </a:lnSpc>
            </a:pPr>
            <a:fld id="{E6D4D5E1-23C0-B54C-A609-2B0B2388ADCB}" type="slidenum">
              <a:rPr lang="en-US" b="1" smtClean="0">
                <a:latin typeface="Arial"/>
              </a:rPr>
              <a:pPr algn="ctr">
                <a:lnSpc>
                  <a:spcPts val="1100"/>
                </a:lnSpc>
              </a:pPr>
              <a:t>18</a:t>
            </a:fld>
            <a:endParaRPr lang="en-US" b="1" dirty="0">
              <a:latin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3014765-5825-43A5-B2DE-C349C0BCF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>
                <a:latin typeface="Abadi Extra Light" panose="020B0204020104020204" pitchFamily="34" charset="0"/>
              </a:rPr>
              <a:t>Practice writing s.m.a.r.t goals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664AB6-84A8-405F-A4AB-92BE4D184B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/>
              <a:t>S</a:t>
            </a:r>
            <a:r>
              <a:rPr lang="en-US" dirty="0"/>
              <a:t>pecific: I will improve upper body strength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/>
              <a:t>M</a:t>
            </a:r>
            <a:r>
              <a:rPr lang="en-US" dirty="0"/>
              <a:t>easurable: By going to the gym 4 times a week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/>
              <a:t>A</a:t>
            </a:r>
            <a:r>
              <a:rPr lang="en-US" dirty="0"/>
              <a:t>ction: Completing strength training exercises.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/>
              <a:t>R</a:t>
            </a:r>
            <a:r>
              <a:rPr lang="en-US" dirty="0"/>
              <a:t>elevant: I know I am progressing as I will increase the number of reps (or resistance or weight) 1 time every 2 weeks.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/>
              <a:t>T</a:t>
            </a:r>
            <a:r>
              <a:rPr lang="en-US" dirty="0"/>
              <a:t>ime bases: For 12 weeks. 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208888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9E8592-9EF6-491E-A41B-E168657F23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8600" y="5292852"/>
            <a:ext cx="2057400" cy="228600"/>
          </a:xfrm>
        </p:spPr>
        <p:txBody>
          <a:bodyPr/>
          <a:lstStyle/>
          <a:p>
            <a:fld id="{5A73A50A-1BF1-5149-9630-A628AF892AD3}" type="datetime4">
              <a:rPr lang="en-US" smtClean="0"/>
              <a:t>September 10, 2020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8B5AF2-1F81-4137-8710-AD833D12C2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4722876"/>
            <a:ext cx="228600" cy="228600"/>
          </a:xfrm>
        </p:spPr>
        <p:txBody>
          <a:bodyPr/>
          <a:lstStyle/>
          <a:p>
            <a:pPr algn="ctr">
              <a:lnSpc>
                <a:spcPts val="1100"/>
              </a:lnSpc>
            </a:pPr>
            <a:fld id="{E6D4D5E1-23C0-B54C-A609-2B0B2388ADCB}" type="slidenum">
              <a:rPr lang="en-US" b="1" smtClean="0">
                <a:latin typeface="Arial"/>
              </a:rPr>
              <a:pPr algn="ctr">
                <a:lnSpc>
                  <a:spcPts val="1100"/>
                </a:lnSpc>
              </a:pPr>
              <a:t>19</a:t>
            </a:fld>
            <a:endParaRPr lang="en-US" b="1" dirty="0">
              <a:latin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AE76504-A4E5-4EA2-B624-6D045F16F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>
                <a:latin typeface="Abadi Extra Light" panose="020B0204020104020204" pitchFamily="34" charset="0"/>
              </a:rPr>
              <a:t>How to make a wellness plan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EA97201-E607-4C74-9529-19245AECA7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Step 3: Keep track of your progress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Use a calendar or App designated for tracking your progress.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Seeing the progress of what you have completed is great motivation!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>
              <a:latin typeface="+mn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Do regular personal assessments: Are you feeling happier, do you have more energy, more fun or laughter filled moments, etc.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415AF34-0137-48D8-99B5-DF32ADC6DB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Step 4: Update as needed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As you develop your personal wellness, you may notice that certain goals take more-or-less time than anticipated.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Make it a point to monitor your progress and reassess every 1-3 or 3-6 months.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Set a reminder in your phone or write in calendar for goal assessment.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E56F96-68F5-4DDE-8EDD-75B84B620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314" y="3886200"/>
            <a:ext cx="1172718" cy="6762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C648FE-1E8B-464E-B33B-BFD93EA63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6955" y="3711715"/>
            <a:ext cx="1049845" cy="8404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5F2D32-EFF9-4B60-9996-1BD65A939C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7534" y="3684933"/>
            <a:ext cx="1238114" cy="82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233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74BF32-2815-433F-8C52-E3390E9A35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5102" y="5261264"/>
            <a:ext cx="2057400" cy="228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6C1F5C-BDD4-4C06-8613-D36B5BEDB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0802" y="4747953"/>
            <a:ext cx="228600" cy="228600"/>
          </a:xfrm>
        </p:spPr>
        <p:txBody>
          <a:bodyPr/>
          <a:lstStyle/>
          <a:p>
            <a:pPr algn="ctr">
              <a:lnSpc>
                <a:spcPts val="1100"/>
              </a:lnSpc>
            </a:pPr>
            <a:fld id="{E6D4D5E1-23C0-B54C-A609-2B0B2388ADCB}" type="slidenum">
              <a:rPr lang="en-US" b="1" smtClean="0">
                <a:latin typeface="Arial"/>
              </a:rPr>
              <a:pPr algn="ctr">
                <a:lnSpc>
                  <a:spcPts val="1100"/>
                </a:lnSpc>
              </a:pPr>
              <a:t>2</a:t>
            </a:fld>
            <a:endParaRPr lang="en-US" b="1" dirty="0">
              <a:latin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17D5259-F85D-47AB-ACF9-33A32F91B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>
                <a:latin typeface="Abadi Extra Light" panose="020B0204020104020204" pitchFamily="34" charset="0"/>
              </a:rPr>
              <a:t>What is Wellness?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4EAF04-3067-4599-9CFD-FCFE8ED904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According the National Wellness Institute							is:</a:t>
            </a:r>
          </a:p>
          <a:p>
            <a:r>
              <a:rPr lang="en-US" dirty="0">
                <a:latin typeface="+mn-lt"/>
              </a:rPr>
              <a:t>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A conscious, self directed, and evolving process of achieving full potential.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Multidimensional, holistic, and encompassing lifestyle.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Positive and affirming.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	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6A9839-3361-410B-9283-7111A6CC15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2900" b="9808"/>
          <a:stretch/>
        </p:blipFill>
        <p:spPr>
          <a:xfrm>
            <a:off x="4360458" y="938342"/>
            <a:ext cx="2782945" cy="7962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76899F-C418-47C6-9EC8-B8245985B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65197">
            <a:off x="304774" y="3409990"/>
            <a:ext cx="1250484" cy="8362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E4636E-10D3-41D6-956C-A8A6F52DD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28226">
            <a:off x="7777978" y="3017594"/>
            <a:ext cx="1064025" cy="13785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DC2826-FCC6-4771-84CD-F0C5E538D6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4602" y="3395952"/>
            <a:ext cx="1522268" cy="10168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A490F6-3B04-48F7-B2AF-299997F9CE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0763" y="3247705"/>
            <a:ext cx="1583575" cy="10491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310467-91B7-4C5D-92EC-6D490297F6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2022" y="3363113"/>
            <a:ext cx="2199955" cy="68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3081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E98B71-EFAE-4E54-85E4-9ADC174BD0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8600" y="5335524"/>
            <a:ext cx="2057400" cy="228600"/>
          </a:xfrm>
        </p:spPr>
        <p:txBody>
          <a:bodyPr/>
          <a:lstStyle/>
          <a:p>
            <a:fld id="{5A73A50A-1BF1-5149-9630-A628AF892AD3}" type="datetime4">
              <a:rPr lang="en-US" smtClean="0"/>
              <a:t>September 10, 2020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5D6CFC-7A54-47EF-ABC7-485E3C1751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4748022"/>
            <a:ext cx="228600" cy="228600"/>
          </a:xfrm>
        </p:spPr>
        <p:txBody>
          <a:bodyPr/>
          <a:lstStyle/>
          <a:p>
            <a:pPr algn="ctr">
              <a:lnSpc>
                <a:spcPts val="1100"/>
              </a:lnSpc>
            </a:pPr>
            <a:fld id="{E6D4D5E1-23C0-B54C-A609-2B0B2388ADCB}" type="slidenum">
              <a:rPr lang="en-US" b="1" smtClean="0">
                <a:latin typeface="Arial"/>
              </a:rPr>
              <a:pPr algn="ctr">
                <a:lnSpc>
                  <a:spcPts val="1100"/>
                </a:lnSpc>
              </a:pPr>
              <a:t>20</a:t>
            </a:fld>
            <a:endParaRPr lang="en-US" b="1" dirty="0">
              <a:latin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03E9AC8-76A6-467F-A1AF-13C38A608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>
                <a:latin typeface="Abadi Extra Light" panose="020B0204020104020204" pitchFamily="34" charset="0"/>
              </a:rPr>
              <a:t>How to make a wellness plan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3EAC4E9-808A-41E3-A488-D93D0E603C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264920"/>
            <a:ext cx="8229600" cy="3124200"/>
          </a:xfrm>
        </p:spPr>
        <p:txBody>
          <a:bodyPr/>
          <a:lstStyle/>
          <a:p>
            <a:r>
              <a:rPr lang="en-US" b="1" dirty="0">
                <a:latin typeface="+mn-lt"/>
              </a:rPr>
              <a:t>Step 5: Get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Having the support of others can be crucial to maintaining your drive and motivation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Get professional help/advice where needed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Join a support group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Start a “buddy system” with a friend, family member or various aspects of your wellness plan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C593DC-93D0-4F0D-A469-5657554CA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686" y="3407665"/>
            <a:ext cx="1160906" cy="11609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B0A300-7C1A-4BB8-900F-6FEDAD0533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47" t="9045"/>
          <a:stretch/>
        </p:blipFill>
        <p:spPr>
          <a:xfrm>
            <a:off x="7461504" y="3446863"/>
            <a:ext cx="1328356" cy="10245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4B84D1-61E4-45BC-9452-C510DC4F54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8997" y="3407665"/>
            <a:ext cx="2399206" cy="116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3958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C108A2-0ED3-4C1E-904B-C1D02CC670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1137" y="5285994"/>
            <a:ext cx="2057400" cy="228600"/>
          </a:xfrm>
        </p:spPr>
        <p:txBody>
          <a:bodyPr/>
          <a:lstStyle/>
          <a:p>
            <a:fld id="{5A73A50A-1BF1-5149-9630-A628AF892AD3}" type="datetime4">
              <a:rPr lang="en-US" smtClean="0"/>
              <a:t>September 10, 2020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3B5715-8DB9-4EE0-9C27-A21C01EB35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4757928"/>
            <a:ext cx="228600" cy="228600"/>
          </a:xfrm>
        </p:spPr>
        <p:txBody>
          <a:bodyPr/>
          <a:lstStyle/>
          <a:p>
            <a:pPr algn="ctr">
              <a:lnSpc>
                <a:spcPts val="1100"/>
              </a:lnSpc>
            </a:pPr>
            <a:fld id="{E6D4D5E1-23C0-B54C-A609-2B0B2388ADCB}" type="slidenum">
              <a:rPr lang="en-US" b="1" smtClean="0">
                <a:latin typeface="Arial"/>
              </a:rPr>
              <a:pPr algn="ctr">
                <a:lnSpc>
                  <a:spcPts val="1100"/>
                </a:lnSpc>
              </a:pPr>
              <a:t>21</a:t>
            </a:fld>
            <a:endParaRPr lang="en-US" b="1" dirty="0">
              <a:latin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F62E8AB-F52B-4182-BE13-4FC3DD408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>
                <a:latin typeface="Abadi Extra Light" panose="020B0204020104020204" pitchFamily="34" charset="0"/>
              </a:rPr>
              <a:t>Apps to help with wellness tracking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D6F928-11B9-4B13-ACB8-652FDADAE7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                          </a:t>
            </a:r>
            <a:r>
              <a:rPr lang="en-US" dirty="0">
                <a:latin typeface="+mn-lt"/>
              </a:rPr>
              <a:t>Strides</a:t>
            </a:r>
            <a:r>
              <a:rPr lang="en-US" dirty="0"/>
              <a:t>						</a:t>
            </a:r>
            <a:r>
              <a:rPr lang="en-US" dirty="0" err="1">
                <a:latin typeface="+mn-lt"/>
              </a:rPr>
              <a:t>Habitica</a:t>
            </a:r>
            <a:endParaRPr lang="en-US" dirty="0">
              <a:latin typeface="+mn-lt"/>
            </a:endParaRPr>
          </a:p>
          <a:p>
            <a:r>
              <a:rPr lang="en-US" dirty="0"/>
              <a:t>					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                      </a:t>
            </a:r>
            <a:r>
              <a:rPr lang="en-US" dirty="0">
                <a:latin typeface="+mn-lt"/>
              </a:rPr>
              <a:t>Way of Life 	</a:t>
            </a:r>
            <a:r>
              <a:rPr lang="en-US" dirty="0"/>
              <a:t>					</a:t>
            </a:r>
            <a:r>
              <a:rPr lang="en-US" dirty="0">
                <a:latin typeface="+mn-lt"/>
              </a:rPr>
              <a:t>Streaks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3A7F8B-090F-4506-8369-359958FD6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005" y="1527809"/>
            <a:ext cx="1535546" cy="8107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1EC4CC-7ABF-47B7-B8EF-20ADB3745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4208" y="1548383"/>
            <a:ext cx="844336" cy="8498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15D2CE-4B46-442C-8BFF-6750BC07E9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7610" y="3464032"/>
            <a:ext cx="844336" cy="8443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5ABF97-5EEB-4E5B-BBE2-33605AB7D3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6349" y="3390880"/>
            <a:ext cx="1360054" cy="717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7648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1485D6-2C5B-493D-97AA-8D353D37A2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8600" y="5262372"/>
            <a:ext cx="2057400" cy="228600"/>
          </a:xfrm>
        </p:spPr>
        <p:txBody>
          <a:bodyPr/>
          <a:lstStyle/>
          <a:p>
            <a:fld id="{5A73A50A-1BF1-5149-9630-A628AF892AD3}" type="datetime4">
              <a:rPr lang="en-US" smtClean="0"/>
              <a:t>September 10, 2020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A06BA4-F36A-4FD5-A212-A9C96D1AB7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4762500"/>
            <a:ext cx="228600" cy="228600"/>
          </a:xfrm>
        </p:spPr>
        <p:txBody>
          <a:bodyPr/>
          <a:lstStyle/>
          <a:p>
            <a:pPr algn="ctr">
              <a:lnSpc>
                <a:spcPts val="1100"/>
              </a:lnSpc>
            </a:pPr>
            <a:fld id="{E6D4D5E1-23C0-B54C-A609-2B0B2388ADCB}" type="slidenum">
              <a:rPr lang="en-US" b="1" smtClean="0">
                <a:latin typeface="Arial"/>
              </a:rPr>
              <a:pPr algn="ctr">
                <a:lnSpc>
                  <a:spcPts val="1100"/>
                </a:lnSpc>
              </a:pPr>
              <a:t>22</a:t>
            </a:fld>
            <a:endParaRPr lang="en-US" b="1" dirty="0">
              <a:latin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57DA4A5-1A17-454F-AECF-A7B03FCBA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>
                <a:latin typeface="Abadi Extra Light" panose="020B0204020104020204" pitchFamily="34" charset="0"/>
              </a:rPr>
              <a:t>Questions or need assistance?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B81FD5-6F5B-4C11-96F8-5E7E10B2B5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Contact:</a:t>
            </a:r>
          </a:p>
          <a:p>
            <a:pPr algn="ctr"/>
            <a:endParaRPr lang="en-US" dirty="0">
              <a:latin typeface="+mn-lt"/>
            </a:endParaRPr>
          </a:p>
          <a:p>
            <a:pPr algn="ctr"/>
            <a:r>
              <a:rPr lang="en-US" dirty="0">
                <a:latin typeface="+mn-lt"/>
              </a:rPr>
              <a:t>Jenny DiLaura MA, CCLS, CTRS</a:t>
            </a:r>
          </a:p>
          <a:p>
            <a:pPr algn="ctr"/>
            <a:endParaRPr lang="en-US" dirty="0">
              <a:latin typeface="+mn-lt"/>
            </a:endParaRPr>
          </a:p>
          <a:p>
            <a:pPr algn="ctr"/>
            <a:r>
              <a:rPr lang="en-US" dirty="0">
                <a:latin typeface="+mn-lt"/>
              </a:rPr>
              <a:t>Email (best form of communication):</a:t>
            </a:r>
          </a:p>
          <a:p>
            <a:pPr algn="ctr"/>
            <a:r>
              <a:rPr lang="en-US" dirty="0">
                <a:latin typeface="+mn-lt"/>
                <a:hlinkClick r:id="rId2"/>
              </a:rPr>
              <a:t>Jenny.dilaura@shepherd.org</a:t>
            </a:r>
            <a:endParaRPr lang="en-US" dirty="0">
              <a:latin typeface="+mn-lt"/>
            </a:endParaRPr>
          </a:p>
          <a:p>
            <a:pPr algn="ctr"/>
            <a:endParaRPr lang="en-US" dirty="0">
              <a:latin typeface="+mn-lt"/>
            </a:endParaRPr>
          </a:p>
          <a:p>
            <a:pPr algn="ctr"/>
            <a:r>
              <a:rPr lang="en-US" dirty="0">
                <a:latin typeface="+mn-lt"/>
              </a:rPr>
              <a:t>Office phone: 404-603-5173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F5C3E9-5C5C-4F59-9BB6-AD9F28772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2022" y="1409700"/>
            <a:ext cx="4164778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759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05126F-D558-4B5B-ACD7-2738841B3F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3182" y="5261264"/>
            <a:ext cx="2057400" cy="228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6771C2-C7AE-4B29-BADC-0645FE9670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0589" y="4762500"/>
            <a:ext cx="228600" cy="228600"/>
          </a:xfrm>
        </p:spPr>
        <p:txBody>
          <a:bodyPr/>
          <a:lstStyle/>
          <a:p>
            <a:pPr algn="ctr">
              <a:lnSpc>
                <a:spcPts val="1100"/>
              </a:lnSpc>
            </a:pPr>
            <a:fld id="{E6D4D5E1-23C0-B54C-A609-2B0B2388ADCB}" type="slidenum">
              <a:rPr lang="en-US" b="1" smtClean="0">
                <a:latin typeface="Arial"/>
              </a:rPr>
              <a:pPr algn="ctr">
                <a:lnSpc>
                  <a:spcPts val="1100"/>
                </a:lnSpc>
              </a:pPr>
              <a:t>3</a:t>
            </a:fld>
            <a:endParaRPr lang="en-US" b="1" dirty="0">
              <a:latin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92C42E1-E97E-4688-A28A-807D3332C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>
                <a:latin typeface="Abadi Extra Light" panose="020B0204020104020204" pitchFamily="34" charset="0"/>
              </a:rPr>
              <a:t>Question: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31DDD9-37AE-4BC8-B1D3-EF41BCF2EF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Does this match your personal definition of wellness?</a:t>
            </a:r>
          </a:p>
          <a:p>
            <a:endParaRPr lang="en-US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What is the same?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What is different?</a:t>
            </a:r>
          </a:p>
          <a:p>
            <a:pPr algn="ctr"/>
            <a:r>
              <a:rPr lang="en-US" dirty="0">
                <a:latin typeface="+mn-lt"/>
              </a:rPr>
              <a:t>	</a:t>
            </a:r>
          </a:p>
          <a:p>
            <a:pPr algn="ctr"/>
            <a:endParaRPr lang="en-US" dirty="0">
              <a:latin typeface="+mn-lt"/>
            </a:endParaRPr>
          </a:p>
          <a:p>
            <a:r>
              <a:rPr lang="en-US" dirty="0"/>
              <a:t>	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6B4878-0D11-4342-A78D-3306DF73F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3659" y="2000596"/>
            <a:ext cx="1773382" cy="177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7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964E98-4276-49D7-8A50-47E60354EF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8600" y="5211388"/>
            <a:ext cx="2057400" cy="228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BD7628-566C-4194-92A2-BBE0CB873A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7942" y="4762500"/>
            <a:ext cx="228600" cy="228600"/>
          </a:xfrm>
        </p:spPr>
        <p:txBody>
          <a:bodyPr/>
          <a:lstStyle/>
          <a:p>
            <a:pPr algn="ctr"/>
            <a:fld id="{E6D4D5E1-23C0-B54C-A609-2B0B2388ADCB}" type="slidenum">
              <a:rPr lang="en-US" smtClean="0"/>
              <a:pPr algn="ctr"/>
              <a:t>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30A349A-399F-42F7-A936-7B28A73A6ED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20633"/>
            <a:ext cx="9144000" cy="685800"/>
          </a:xfrm>
          <a:prstGeom prst="rect">
            <a:avLst/>
          </a:prstGeom>
        </p:spPr>
        <p:txBody>
          <a:bodyPr/>
          <a:lstStyle/>
          <a:p>
            <a:r>
              <a:rPr lang="en-US" sz="3600" dirty="0">
                <a:solidFill>
                  <a:srgbClr val="0A508C"/>
                </a:solidFill>
                <a:latin typeface="Abadi Extra Light" panose="020B0204020104020204" pitchFamily="34" charset="0"/>
              </a:rPr>
              <a:t>Dimensions of Wellness</a:t>
            </a:r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F9FF38A8-1CCB-4F8E-A1C4-E92EA71DBD44}"/>
              </a:ext>
            </a:extLst>
          </p:cNvPr>
          <p:cNvSpPr/>
          <p:nvPr/>
        </p:nvSpPr>
        <p:spPr>
          <a:xfrm>
            <a:off x="3830906" y="2224079"/>
            <a:ext cx="1060704" cy="914400"/>
          </a:xfrm>
          <a:prstGeom prst="hexag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solidFill>
                  <a:schemeClr val="tx2"/>
                </a:solidFill>
              </a:rPr>
              <a:t>WELLNESS</a:t>
            </a: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0E52A2E3-205D-45D6-8858-8BAE180A6DD8}"/>
              </a:ext>
            </a:extLst>
          </p:cNvPr>
          <p:cNvSpPr/>
          <p:nvPr/>
        </p:nvSpPr>
        <p:spPr>
          <a:xfrm>
            <a:off x="3842195" y="1167672"/>
            <a:ext cx="1060704" cy="914400"/>
          </a:xfrm>
          <a:prstGeom prst="hexag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Social</a:t>
            </a: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58BA8B53-9F44-4BB2-AE37-2F0D51E53C8B}"/>
              </a:ext>
            </a:extLst>
          </p:cNvPr>
          <p:cNvSpPr/>
          <p:nvPr/>
        </p:nvSpPr>
        <p:spPr>
          <a:xfrm>
            <a:off x="4854655" y="1698379"/>
            <a:ext cx="1060704" cy="914400"/>
          </a:xfrm>
          <a:prstGeom prst="hexag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Emotional</a:t>
            </a: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1D5BBB99-A60B-42D2-9C89-E888E32BAD28}"/>
              </a:ext>
            </a:extLst>
          </p:cNvPr>
          <p:cNvSpPr/>
          <p:nvPr/>
        </p:nvSpPr>
        <p:spPr>
          <a:xfrm>
            <a:off x="4829359" y="2733127"/>
            <a:ext cx="1060704" cy="914400"/>
          </a:xfrm>
          <a:prstGeom prst="hexag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Vocational</a:t>
            </a:r>
            <a:r>
              <a:rPr lang="en-US" dirty="0"/>
              <a:t> </a:t>
            </a:r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3E4302C0-D091-4F1C-8E72-4C26A14C6893}"/>
              </a:ext>
            </a:extLst>
          </p:cNvPr>
          <p:cNvSpPr/>
          <p:nvPr/>
        </p:nvSpPr>
        <p:spPr>
          <a:xfrm>
            <a:off x="3830906" y="3285494"/>
            <a:ext cx="1060704" cy="914400"/>
          </a:xfrm>
          <a:prstGeom prst="hexag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Intellectual </a:t>
            </a:r>
            <a:r>
              <a:rPr lang="en-US" dirty="0"/>
              <a:t> </a:t>
            </a:r>
          </a:p>
        </p:txBody>
      </p:sp>
      <p:sp>
        <p:nvSpPr>
          <p:cNvPr id="25" name="Hexagon 24">
            <a:extLst>
              <a:ext uri="{FF2B5EF4-FFF2-40B4-BE49-F238E27FC236}">
                <a16:creationId xmlns:a16="http://schemas.microsoft.com/office/drawing/2014/main" id="{1F81CCC4-8828-4411-9092-5A0CD66E884D}"/>
              </a:ext>
            </a:extLst>
          </p:cNvPr>
          <p:cNvSpPr/>
          <p:nvPr/>
        </p:nvSpPr>
        <p:spPr>
          <a:xfrm>
            <a:off x="2815727" y="2733127"/>
            <a:ext cx="1060704" cy="914400"/>
          </a:xfrm>
          <a:prstGeom prst="hexag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Spiritual</a:t>
            </a:r>
            <a:r>
              <a:rPr lang="en-US" dirty="0"/>
              <a:t> </a:t>
            </a:r>
          </a:p>
        </p:txBody>
      </p:sp>
      <p:sp>
        <p:nvSpPr>
          <p:cNvPr id="26" name="Hexagon 25">
            <a:extLst>
              <a:ext uri="{FF2B5EF4-FFF2-40B4-BE49-F238E27FC236}">
                <a16:creationId xmlns:a16="http://schemas.microsoft.com/office/drawing/2014/main" id="{4A2F0395-48D9-4785-9E24-CFE385DBB588}"/>
              </a:ext>
            </a:extLst>
          </p:cNvPr>
          <p:cNvSpPr/>
          <p:nvPr/>
        </p:nvSpPr>
        <p:spPr>
          <a:xfrm>
            <a:off x="2815727" y="1698379"/>
            <a:ext cx="1060704" cy="914400"/>
          </a:xfrm>
          <a:prstGeom prst="hexag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Physical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2D9B79-B690-4E28-8B6B-3AB9EBF8D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019" y="919591"/>
            <a:ext cx="6565961" cy="330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598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66C2BB-CA01-4BF9-BF7B-E2D56161CD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7848" y="5390388"/>
            <a:ext cx="2057400" cy="228600"/>
          </a:xfrm>
        </p:spPr>
        <p:txBody>
          <a:bodyPr/>
          <a:lstStyle/>
          <a:p>
            <a:fld id="{5A73A50A-1BF1-5149-9630-A628AF892AD3}" type="datetime4">
              <a:rPr lang="en-US" smtClean="0"/>
              <a:t>September 10, 2020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114AFA-6B27-41AF-AD89-F82E13D387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4762500"/>
            <a:ext cx="228600" cy="228600"/>
          </a:xfrm>
        </p:spPr>
        <p:txBody>
          <a:bodyPr/>
          <a:lstStyle/>
          <a:p>
            <a:pPr algn="ctr">
              <a:lnSpc>
                <a:spcPts val="1100"/>
              </a:lnSpc>
            </a:pPr>
            <a:fld id="{E6D4D5E1-23C0-B54C-A609-2B0B2388ADCB}" type="slidenum">
              <a:rPr lang="en-US" b="1" smtClean="0">
                <a:latin typeface="Arial"/>
              </a:rPr>
              <a:pPr algn="ctr">
                <a:lnSpc>
                  <a:spcPts val="1100"/>
                </a:lnSpc>
              </a:pPr>
              <a:t>5</a:t>
            </a:fld>
            <a:endParaRPr lang="en-US" b="1" dirty="0">
              <a:latin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B0F86E9-B1FF-476D-8191-86EB86A82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>
                <a:latin typeface="Abadi Extra Light" panose="020B0204020104020204" pitchFamily="34" charset="0"/>
              </a:rPr>
              <a:t>Emotional Wellness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EAF561-C336-4E36-BED1-7B15B3726D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257299"/>
            <a:ext cx="3962400" cy="3331325"/>
          </a:xfrm>
        </p:spPr>
        <p:txBody>
          <a:bodyPr/>
          <a:lstStyle/>
          <a:p>
            <a:r>
              <a:rPr lang="en-US" dirty="0">
                <a:latin typeface="+mn-lt"/>
              </a:rPr>
              <a:t>Awareness, understanding, and acceptance of your emotions, and your ability to manage effectively through challenges and changes. These can be both positive and negative challenges and changes.</a:t>
            </a:r>
          </a:p>
          <a:p>
            <a:endParaRPr lang="en-US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Empathy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Thinking about what you do before you do 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Talking about your feelings.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86C305-CF6E-456A-88E7-463FC52F4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1392" y="1418011"/>
            <a:ext cx="1504950" cy="15049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786662-CC3D-489B-BEC8-B42D61B75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7092" y="1202589"/>
            <a:ext cx="3509772" cy="27871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FE76F8-C9DE-4F3B-A72E-71D51DAFA2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111" y="245795"/>
            <a:ext cx="782905" cy="7829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5C1DE7-AC44-4D60-88AF-489BB89330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9328" y="242248"/>
            <a:ext cx="780356" cy="78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704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E2ECB0-73E9-4306-974C-166F7A563D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8600" y="5408676"/>
            <a:ext cx="2057400" cy="228600"/>
          </a:xfrm>
        </p:spPr>
        <p:txBody>
          <a:bodyPr/>
          <a:lstStyle/>
          <a:p>
            <a:fld id="{5A73A50A-1BF1-5149-9630-A628AF892AD3}" type="datetime4">
              <a:rPr lang="en-US" smtClean="0"/>
              <a:t>September 10, 2020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883B41-8FA3-4AE2-B1E5-321CF2D1C1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4762500"/>
            <a:ext cx="228600" cy="228600"/>
          </a:xfrm>
        </p:spPr>
        <p:txBody>
          <a:bodyPr/>
          <a:lstStyle/>
          <a:p>
            <a:pPr algn="ctr">
              <a:lnSpc>
                <a:spcPts val="1100"/>
              </a:lnSpc>
            </a:pPr>
            <a:fld id="{E6D4D5E1-23C0-B54C-A609-2B0B2388ADCB}" type="slidenum">
              <a:rPr lang="en-US" b="1" smtClean="0">
                <a:latin typeface="Arial"/>
              </a:rPr>
              <a:pPr algn="ctr">
                <a:lnSpc>
                  <a:spcPts val="1100"/>
                </a:lnSpc>
              </a:pPr>
              <a:t>6</a:t>
            </a:fld>
            <a:endParaRPr lang="en-US" b="1" dirty="0">
              <a:latin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EA7B40B-02BA-468D-AFF7-B8424DCFE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>
                <a:latin typeface="Abadi Extra Light" panose="020B0204020104020204" pitchFamily="34" charset="0"/>
              </a:rPr>
              <a:t>Physical wellness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E75BDE-A576-4398-A8E5-D6216370D1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Recognizing the need for physical activities, healthy foods, sleep, as well as preventing illness/injury and managing chronic health conditions.</a:t>
            </a:r>
          </a:p>
          <a:p>
            <a:endParaRPr lang="en-US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Eating a well-balanced diet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Participating in physical activities.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Getting regular medical check 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Taking care of yourself.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559138-EC33-4704-A304-DB4C6FBF8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8512" y="1395984"/>
            <a:ext cx="2335751" cy="15561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20CF00-FC20-45F1-8E5A-B4C3E7EF30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2352" y="3180778"/>
            <a:ext cx="1627632" cy="9466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70EC57-E678-4C79-8E0B-5A0C69B5D1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28" y="342900"/>
            <a:ext cx="797180" cy="800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782B87-7419-439B-BF57-44A9F0B60E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4517" y="338258"/>
            <a:ext cx="798645" cy="8047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FFCB06-81EF-4C5F-84C3-F01960770AA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70" t="17739" r="7846" b="31378"/>
          <a:stretch/>
        </p:blipFill>
        <p:spPr>
          <a:xfrm>
            <a:off x="6705600" y="3106937"/>
            <a:ext cx="1695379" cy="111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0100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F86945-9661-4733-B8BC-C948A7FA2D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8600" y="5384292"/>
            <a:ext cx="2057400" cy="228600"/>
          </a:xfrm>
        </p:spPr>
        <p:txBody>
          <a:bodyPr/>
          <a:lstStyle/>
          <a:p>
            <a:fld id="{5A73A50A-1BF1-5149-9630-A628AF892AD3}" type="datetime4">
              <a:rPr lang="en-US" smtClean="0"/>
              <a:t>September 10, 2020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B41C32-1517-4B8D-91A1-69E531B822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2880" y="4757928"/>
            <a:ext cx="228600" cy="228600"/>
          </a:xfrm>
        </p:spPr>
        <p:txBody>
          <a:bodyPr/>
          <a:lstStyle/>
          <a:p>
            <a:pPr algn="ctr">
              <a:lnSpc>
                <a:spcPts val="1100"/>
              </a:lnSpc>
            </a:pPr>
            <a:fld id="{E6D4D5E1-23C0-B54C-A609-2B0B2388ADCB}" type="slidenum">
              <a:rPr lang="en-US" b="1" smtClean="0">
                <a:latin typeface="Arial"/>
              </a:rPr>
              <a:pPr algn="ctr">
                <a:lnSpc>
                  <a:spcPts val="1100"/>
                </a:lnSpc>
              </a:pPr>
              <a:t>7</a:t>
            </a:fld>
            <a:endParaRPr lang="en-US" b="1" dirty="0">
              <a:latin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DF9DD6F-26B9-4D58-B0F4-7F68CCB5E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>
                <a:latin typeface="Abadi Extra Light" panose="020B0204020104020204" pitchFamily="34" charset="0"/>
              </a:rPr>
              <a:t>Cognitive wellness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0F5AE1-3995-4ECB-B3C2-D4F0CC058E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Recognizing one’s creative abilities and finding ways to expand knowledge and skills.</a:t>
            </a:r>
          </a:p>
          <a:p>
            <a:endParaRPr lang="en-US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This is learning, doing, and experiencing the activities that you find interesting and enjoyable!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Outdoor activities, arts, sports, crafting. You name it!!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Have FUN!!!!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8C85FD-E627-454A-A471-CCCD0828B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9771" y="1510284"/>
            <a:ext cx="1962499" cy="13091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4B6726-7129-49C6-81D3-498C57F8A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0815" y="3236856"/>
            <a:ext cx="2583180" cy="10196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0FE5BA-EE9E-483D-8E9F-463F43230D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829221" y="1622650"/>
            <a:ext cx="1840626" cy="12248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E5F1B3-98A4-437A-B6E7-2668BF1374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7760" y="2922362"/>
            <a:ext cx="1691220" cy="11263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911D9F-6336-4783-93F6-0E88336DF5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490" y="300769"/>
            <a:ext cx="1414350" cy="8505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A296CA-440A-48A2-993D-29CA0101B1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2405" y="297776"/>
            <a:ext cx="1414395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617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EC964B-4413-4A57-A0EF-606A97201E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8600" y="5164667"/>
            <a:ext cx="2057400" cy="228600"/>
          </a:xfrm>
        </p:spPr>
        <p:txBody>
          <a:bodyPr/>
          <a:lstStyle/>
          <a:p>
            <a:fld id="{5A73A50A-1BF1-5149-9630-A628AF892AD3}" type="datetime4">
              <a:rPr lang="en-US" smtClean="0"/>
              <a:t>September 10, 2020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8F4860-93FB-4DE3-9559-EED2C1778C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4755444"/>
            <a:ext cx="228600" cy="228600"/>
          </a:xfrm>
        </p:spPr>
        <p:txBody>
          <a:bodyPr/>
          <a:lstStyle/>
          <a:p>
            <a:pPr algn="ctr">
              <a:lnSpc>
                <a:spcPts val="1100"/>
              </a:lnSpc>
            </a:pPr>
            <a:fld id="{E6D4D5E1-23C0-B54C-A609-2B0B2388ADCB}" type="slidenum">
              <a:rPr lang="en-US" b="1" smtClean="0">
                <a:latin typeface="Arial"/>
              </a:rPr>
              <a:pPr algn="ctr">
                <a:lnSpc>
                  <a:spcPts val="1100"/>
                </a:lnSpc>
              </a:pPr>
              <a:t>8</a:t>
            </a:fld>
            <a:endParaRPr lang="en-US" b="1" dirty="0">
              <a:latin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46E8FE7-4FF0-4515-89DC-99AA19D1E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>
                <a:latin typeface="Abadi Extra Light" panose="020B0204020104020204" pitchFamily="34" charset="0"/>
              </a:rPr>
              <a:t>Social Wellness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0108C6-1764-4669-A111-AE5F2C3D97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Developing a sense of connection, belonging and a well-developed support system.</a:t>
            </a:r>
          </a:p>
          <a:p>
            <a:endParaRPr lang="en-US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Friends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Family members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Social networking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Your community</a:t>
            </a:r>
          </a:p>
          <a:p>
            <a:endParaRPr lang="en-US" dirty="0"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A38175-789A-438E-B654-F24028D32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812" y="182836"/>
            <a:ext cx="1505843" cy="10059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1C9B8C-784C-4D38-AF55-8C979D444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1889" y="1348826"/>
            <a:ext cx="2821432" cy="9796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F392BD-3CF6-4F6E-9A78-C88E5DF4F5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2266" y="2482749"/>
            <a:ext cx="2286000" cy="12487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22FF7E-5D86-4036-9F47-8F6ED45247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5784" y="3315498"/>
            <a:ext cx="1247948" cy="8319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DCE6F3-D673-4279-B5E2-7A6151998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8869" y="182835"/>
            <a:ext cx="1505843" cy="10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007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1CF243-1546-4DC5-82D9-8B7383D709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8600" y="5500116"/>
            <a:ext cx="2057400" cy="228600"/>
          </a:xfrm>
        </p:spPr>
        <p:txBody>
          <a:bodyPr/>
          <a:lstStyle/>
          <a:p>
            <a:fld id="{5A73A50A-1BF1-5149-9630-A628AF892AD3}" type="datetime4">
              <a:rPr lang="en-US" smtClean="0"/>
              <a:t>September 10, 2020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D33F8E-4331-47CD-B33E-2DF3F175D7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4718304"/>
            <a:ext cx="228600" cy="228600"/>
          </a:xfrm>
        </p:spPr>
        <p:txBody>
          <a:bodyPr/>
          <a:lstStyle/>
          <a:p>
            <a:pPr algn="ctr">
              <a:lnSpc>
                <a:spcPts val="1100"/>
              </a:lnSpc>
            </a:pPr>
            <a:fld id="{E6D4D5E1-23C0-B54C-A609-2B0B2388ADCB}" type="slidenum">
              <a:rPr lang="en-US" b="1" smtClean="0">
                <a:latin typeface="Arial"/>
              </a:rPr>
              <a:pPr algn="ctr">
                <a:lnSpc>
                  <a:spcPts val="1100"/>
                </a:lnSpc>
              </a:pPr>
              <a:t>9</a:t>
            </a:fld>
            <a:endParaRPr lang="en-US" b="1" dirty="0">
              <a:latin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A2B3C46-A08B-4D8F-A93F-93CB4AF24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>
                <a:latin typeface="Abadi Extra Light" panose="020B0204020104020204" pitchFamily="34" charset="0"/>
              </a:rPr>
              <a:t>Spiritual Wellness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B91C42-699A-4D9B-ADF8-47F2727261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Expanding a sense of purpose and meaning in life, including one’s morals and ethics. This may or may not involve religious activities. </a:t>
            </a:r>
          </a:p>
          <a:p>
            <a:endParaRPr lang="en-US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Personal reflection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Organized and non organized religious practices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Spending time in nature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Meditation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7FB948-9185-4CA9-935E-CD4583E27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0714" y="1438656"/>
            <a:ext cx="1517606" cy="9458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686177-E87E-41B4-8877-B380FD06E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9256" y="2662121"/>
            <a:ext cx="2353589" cy="14305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BA73FE-889C-4652-B6EC-83C19E3E45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9716" y="1971655"/>
            <a:ext cx="2157549" cy="15102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83B8D1-7FE2-4F9F-9C93-A0D064CB81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684" y="250797"/>
            <a:ext cx="1359516" cy="9052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BC265E-7287-437F-8D3A-363335D039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2845" y="250797"/>
            <a:ext cx="1359526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691310"/>
      </p:ext>
    </p:extLst>
  </p:cSld>
  <p:clrMapOvr>
    <a:masterClrMapping/>
  </p:clrMapOvr>
</p:sld>
</file>

<file path=ppt/theme/theme1.xml><?xml version="1.0" encoding="utf-8"?>
<a:theme xmlns:a="http://schemas.openxmlformats.org/drawingml/2006/main" name="shepherd_template_0917d_16-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ommunity wellness for life.potx" id="{DA2CD7D4-1644-4034-BAB5-1CA627A5CC45}" vid="{4735231D-7581-4803-8EFB-CA7284B12572}"/>
    </a:ext>
  </a:extLst>
</a:theme>
</file>

<file path=ppt/theme/theme10.xml><?xml version="1.0" encoding="utf-8"?>
<a:theme xmlns:a="http://schemas.openxmlformats.org/drawingml/2006/main" name="Blue Bkgd - Lg Footer B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ommunity wellness for life.potx" id="{DA2CD7D4-1644-4034-BAB5-1CA627A5CC45}" vid="{5FAFF3FE-9F84-48D4-81C3-C6889ECE9873}"/>
    </a:ext>
  </a:extLst>
</a:theme>
</file>

<file path=ppt/theme/theme11.xml><?xml version="1.0" encoding="utf-8"?>
<a:theme xmlns:a="http://schemas.openxmlformats.org/drawingml/2006/main" name="Blue Bkgd - Sm Footer B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ommunity wellness for life.potx" id="{DA2CD7D4-1644-4034-BAB5-1CA627A5CC45}" vid="{BC71D342-146A-464F-8884-549E6C398908}"/>
    </a:ext>
  </a:extLst>
</a:theme>
</file>

<file path=ppt/theme/theme12.xml><?xml version="1.0" encoding="utf-8"?>
<a:theme xmlns:a="http://schemas.openxmlformats.org/drawingml/2006/main" name="Wh Bkgd - Lg Footer D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ommunity wellness for life.potx" id="{DA2CD7D4-1644-4034-BAB5-1CA627A5CC45}" vid="{DC340D6A-EDEE-4F71-9485-93C77BE0EF64}"/>
    </a:ext>
  </a:extLst>
</a:theme>
</file>

<file path=ppt/theme/theme13.xml><?xml version="1.0" encoding="utf-8"?>
<a:theme xmlns:a="http://schemas.openxmlformats.org/drawingml/2006/main" name="Wh Bkgd - Sm Footer D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ommunity wellness for life.potx" id="{DA2CD7D4-1644-4034-BAB5-1CA627A5CC45}" vid="{41CE428E-E5B8-47FE-9081-50A8BE3A29E2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White Bkgd - blk text A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ommunity wellness for life.potx" id="{DA2CD7D4-1644-4034-BAB5-1CA627A5CC45}" vid="{B6BF2C6E-3F46-4E23-BD1F-592697D24756}"/>
    </a:ext>
  </a:extLst>
</a:theme>
</file>

<file path=ppt/theme/theme3.xml><?xml version="1.0" encoding="utf-8"?>
<a:theme xmlns:a="http://schemas.openxmlformats.org/drawingml/2006/main" name="White Bkgd - blk text A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ommunity wellness for life.potx" id="{DA2CD7D4-1644-4034-BAB5-1CA627A5CC45}" vid="{7EC0977A-042D-4D60-8F54-97D87A7CFCF6}"/>
    </a:ext>
  </a:extLst>
</a:theme>
</file>

<file path=ppt/theme/theme4.xml><?xml version="1.0" encoding="utf-8"?>
<a:theme xmlns:a="http://schemas.openxmlformats.org/drawingml/2006/main" name="White Bkgd - blk text B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ommunity wellness for life.potx" id="{DA2CD7D4-1644-4034-BAB5-1CA627A5CC45}" vid="{D334086F-CE6E-4043-9421-76AF4CC2F39D}"/>
    </a:ext>
  </a:extLst>
</a:theme>
</file>

<file path=ppt/theme/theme5.xml><?xml version="1.0" encoding="utf-8"?>
<a:theme xmlns:a="http://schemas.openxmlformats.org/drawingml/2006/main" name="White Bkgd - blk text B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ommunity wellness for life.potx" id="{DA2CD7D4-1644-4034-BAB5-1CA627A5CC45}" vid="{58464CD2-1364-42D5-9082-8E1B7FD7C611}"/>
    </a:ext>
  </a:extLst>
</a:theme>
</file>

<file path=ppt/theme/theme6.xml><?xml version="1.0" encoding="utf-8"?>
<a:theme xmlns:a="http://schemas.openxmlformats.org/drawingml/2006/main" name="Blue Bkgd - Lg Footer A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ctr" anchorCtr="0">
        <a:noAutofit/>
      </a:bodyPr>
      <a:lstStyle>
        <a:defPPr algn="ctr">
          <a:defRPr sz="1200" b="1" i="0" kern="1200" cap="all" spc="0" baseline="0" dirty="0" smtClean="0">
            <a:solidFill>
              <a:srgbClr val="5E6A71"/>
            </a:solidFill>
            <a:latin typeface="Arial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ommunity wellness for life.potx" id="{DA2CD7D4-1644-4034-BAB5-1CA627A5CC45}" vid="{1F60097C-7129-4EDB-88C1-2A1A14772CD4}"/>
    </a:ext>
  </a:extLst>
</a:theme>
</file>

<file path=ppt/theme/theme7.xml><?xml version="1.0" encoding="utf-8"?>
<a:theme xmlns:a="http://schemas.openxmlformats.org/drawingml/2006/main" name="Blue Bkgd - Sm Footer A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ommunity wellness for life.potx" id="{DA2CD7D4-1644-4034-BAB5-1CA627A5CC45}" vid="{44D30837-04CE-43DD-8FE8-D59784DFCBAA}"/>
    </a:ext>
  </a:extLst>
</a:theme>
</file>

<file path=ppt/theme/theme8.xml><?xml version="1.0" encoding="utf-8"?>
<a:theme xmlns:a="http://schemas.openxmlformats.org/drawingml/2006/main" name="Wh Bkgd - Lg Footer C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ommunity wellness for life.potx" id="{DA2CD7D4-1644-4034-BAB5-1CA627A5CC45}" vid="{219E352B-92AD-41F8-A9D5-FC8C913993E2}"/>
    </a:ext>
  </a:extLst>
</a:theme>
</file>

<file path=ppt/theme/theme9.xml><?xml version="1.0" encoding="utf-8"?>
<a:theme xmlns:a="http://schemas.openxmlformats.org/drawingml/2006/main" name="Wh Bkgd - Sm Footer C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ommunity wellness for life.potx" id="{DA2CD7D4-1644-4034-BAB5-1CA627A5CC45}" vid="{BFF5FC6A-B439-479D-8D8D-C30B7832036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community wellness for life 2</Template>
  <TotalTime>5371</TotalTime>
  <Words>1441</Words>
  <Application>Microsoft Macintosh PowerPoint</Application>
  <PresentationFormat>On-screen Show (16:9)</PresentationFormat>
  <Paragraphs>237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22</vt:i4>
      </vt:variant>
    </vt:vector>
  </HeadingPairs>
  <TitlesOfParts>
    <vt:vector size="38" baseType="lpstr">
      <vt:lpstr>Abadi Extra Light</vt:lpstr>
      <vt:lpstr>Arial</vt:lpstr>
      <vt:lpstr>Calibri</vt:lpstr>
      <vt:lpstr>shepherd_template_0917d_16-9</vt:lpstr>
      <vt:lpstr>White Bkgd - blk text A1</vt:lpstr>
      <vt:lpstr>White Bkgd - blk text A2</vt:lpstr>
      <vt:lpstr>White Bkgd - blk text B1</vt:lpstr>
      <vt:lpstr>White Bkgd - blk text B2</vt:lpstr>
      <vt:lpstr>Blue Bkgd - Lg Footer A1</vt:lpstr>
      <vt:lpstr>Blue Bkgd - Sm Footer A2</vt:lpstr>
      <vt:lpstr>Wh Bkgd - Lg Footer C1</vt:lpstr>
      <vt:lpstr>Wh Bkgd - Sm Footer C2</vt:lpstr>
      <vt:lpstr>Blue Bkgd - Lg Footer B1</vt:lpstr>
      <vt:lpstr>Blue Bkgd - Sm Footer B2</vt:lpstr>
      <vt:lpstr>Wh Bkgd - Lg Footer D1</vt:lpstr>
      <vt:lpstr>Wh Bkgd - Sm Footer D2</vt:lpstr>
      <vt:lpstr>Wellness for life</vt:lpstr>
      <vt:lpstr>What is Wellness?</vt:lpstr>
      <vt:lpstr>Question:</vt:lpstr>
      <vt:lpstr>Dimensions of Wellness</vt:lpstr>
      <vt:lpstr>Emotional Wellness</vt:lpstr>
      <vt:lpstr>Physical wellness</vt:lpstr>
      <vt:lpstr>Cognitive wellness</vt:lpstr>
      <vt:lpstr>Social Wellness</vt:lpstr>
      <vt:lpstr>Spiritual Wellness</vt:lpstr>
      <vt:lpstr>Preventing complications</vt:lpstr>
      <vt:lpstr>Preventing complications</vt:lpstr>
      <vt:lpstr>Preventing complications</vt:lpstr>
      <vt:lpstr>Preventing complications</vt:lpstr>
      <vt:lpstr>Now what? </vt:lpstr>
      <vt:lpstr>How to make a wellness plan (in 5 easy steps)</vt:lpstr>
      <vt:lpstr>How to make a wellness plan </vt:lpstr>
      <vt:lpstr>Practice writing a S.M.A.r.t goal</vt:lpstr>
      <vt:lpstr>Practice writing s.m.a.r.t goals</vt:lpstr>
      <vt:lpstr>How to make a wellness plan</vt:lpstr>
      <vt:lpstr>How to make a wellness plan</vt:lpstr>
      <vt:lpstr>Apps to help with wellness tracking</vt:lpstr>
      <vt:lpstr>Questions or need assistance?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Jenny Dilaura</dc:creator>
  <cp:lastModifiedBy>Hannah Rushing</cp:lastModifiedBy>
  <cp:revision>30</cp:revision>
  <dcterms:created xsi:type="dcterms:W3CDTF">2020-05-14T19:33:13Z</dcterms:created>
  <dcterms:modified xsi:type="dcterms:W3CDTF">2020-09-10T21:30:10Z</dcterms:modified>
</cp:coreProperties>
</file>